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73"/>
  </p:notesMasterIdLst>
  <p:handoutMasterIdLst>
    <p:handoutMasterId r:id="rId74"/>
  </p:handoutMasterIdLst>
  <p:sldIdLst>
    <p:sldId id="613" r:id="rId2"/>
    <p:sldId id="653" r:id="rId3"/>
    <p:sldId id="778" r:id="rId4"/>
    <p:sldId id="654" r:id="rId5"/>
    <p:sldId id="691" r:id="rId6"/>
    <p:sldId id="571" r:id="rId7"/>
    <p:sldId id="696" r:id="rId8"/>
    <p:sldId id="724" r:id="rId9"/>
    <p:sldId id="785" r:id="rId10"/>
    <p:sldId id="789" r:id="rId11"/>
    <p:sldId id="788" r:id="rId12"/>
    <p:sldId id="793" r:id="rId13"/>
    <p:sldId id="725" r:id="rId14"/>
    <p:sldId id="736" r:id="rId15"/>
    <p:sldId id="737" r:id="rId16"/>
    <p:sldId id="738" r:id="rId17"/>
    <p:sldId id="739" r:id="rId18"/>
    <p:sldId id="786" r:id="rId19"/>
    <p:sldId id="787" r:id="rId20"/>
    <p:sldId id="790" r:id="rId21"/>
    <p:sldId id="743" r:id="rId22"/>
    <p:sldId id="745" r:id="rId23"/>
    <p:sldId id="747" r:id="rId24"/>
    <p:sldId id="749" r:id="rId25"/>
    <p:sldId id="751" r:id="rId26"/>
    <p:sldId id="753" r:id="rId27"/>
    <p:sldId id="755" r:id="rId28"/>
    <p:sldId id="756" r:id="rId29"/>
    <p:sldId id="757" r:id="rId30"/>
    <p:sldId id="741" r:id="rId31"/>
    <p:sldId id="774" r:id="rId32"/>
    <p:sldId id="760" r:id="rId33"/>
    <p:sldId id="764" r:id="rId34"/>
    <p:sldId id="761" r:id="rId35"/>
    <p:sldId id="762" r:id="rId36"/>
    <p:sldId id="695" r:id="rId37"/>
    <p:sldId id="583" r:id="rId38"/>
    <p:sldId id="678" r:id="rId39"/>
    <p:sldId id="664" r:id="rId40"/>
    <p:sldId id="679" r:id="rId41"/>
    <p:sldId id="584" r:id="rId42"/>
    <p:sldId id="776" r:id="rId43"/>
    <p:sldId id="794" r:id="rId44"/>
    <p:sldId id="797" r:id="rId45"/>
    <p:sldId id="586" r:id="rId46"/>
    <p:sldId id="588" r:id="rId47"/>
    <p:sldId id="589" r:id="rId48"/>
    <p:sldId id="665" r:id="rId49"/>
    <p:sldId id="607" r:id="rId50"/>
    <p:sldId id="649" r:id="rId51"/>
    <p:sldId id="708" r:id="rId52"/>
    <p:sldId id="596" r:id="rId53"/>
    <p:sldId id="795" r:id="rId54"/>
    <p:sldId id="673" r:id="rId55"/>
    <p:sldId id="777" r:id="rId56"/>
    <p:sldId id="686" r:id="rId57"/>
    <p:sldId id="598" r:id="rId58"/>
    <p:sldId id="767" r:id="rId59"/>
    <p:sldId id="782" r:id="rId60"/>
    <p:sldId id="681" r:id="rId61"/>
    <p:sldId id="677" r:id="rId62"/>
    <p:sldId id="791" r:id="rId63"/>
    <p:sldId id="651" r:id="rId64"/>
    <p:sldId id="683" r:id="rId65"/>
    <p:sldId id="765" r:id="rId66"/>
    <p:sldId id="612" r:id="rId67"/>
    <p:sldId id="792" r:id="rId68"/>
    <p:sldId id="600" r:id="rId69"/>
    <p:sldId id="798" r:id="rId70"/>
    <p:sldId id="800" r:id="rId71"/>
    <p:sldId id="604" r:id="rId7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FFFF"/>
    <a:srgbClr val="BBE0E3"/>
    <a:srgbClr val="CCECFF"/>
    <a:srgbClr val="B02CD4"/>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49287" autoAdjust="0"/>
  </p:normalViewPr>
  <p:slideViewPr>
    <p:cSldViewPr>
      <p:cViewPr varScale="1">
        <p:scale>
          <a:sx n="35" d="100"/>
          <a:sy n="35" d="100"/>
        </p:scale>
        <p:origin x="1740" y="36"/>
      </p:cViewPr>
      <p:guideLst>
        <p:guide orient="horz" pos="2160"/>
        <p:guide pos="2880"/>
      </p:guideLst>
    </p:cSldViewPr>
  </p:slideViewPr>
  <p:outlineViewPr>
    <p:cViewPr>
      <p:scale>
        <a:sx n="66" d="100"/>
        <a:sy n="66" d="100"/>
      </p:scale>
      <p:origin x="0" y="45384"/>
    </p:cViewPr>
    <p:sldLst>
      <p:sld r:id="rId1" collapse="1"/>
    </p:sldLst>
  </p:outlineViewPr>
  <p:notesTextViewPr>
    <p:cViewPr>
      <p:scale>
        <a:sx n="100" d="100"/>
        <a:sy n="100" d="100"/>
      </p:scale>
      <p:origin x="0" y="0"/>
    </p:cViewPr>
  </p:notesTextViewPr>
  <p:sorterViewPr>
    <p:cViewPr>
      <p:scale>
        <a:sx n="100" d="100"/>
        <a:sy n="100" d="100"/>
      </p:scale>
      <p:origin x="0" y="12288"/>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168927" cy="478748"/>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621" eaLnBrk="1" hangingPunct="1">
              <a:defRPr sz="1300">
                <a:latin typeface="Tahoma" charset="0"/>
              </a:defRPr>
            </a:lvl1pPr>
          </a:lstStyle>
          <a:p>
            <a:pPr>
              <a:defRPr/>
            </a:pPr>
            <a:endParaRPr lang="en-US"/>
          </a:p>
        </p:txBody>
      </p:sp>
      <p:sp>
        <p:nvSpPr>
          <p:cNvPr id="154627" name="Rectangle 3"/>
          <p:cNvSpPr>
            <a:spLocks noGrp="1" noChangeArrowheads="1"/>
          </p:cNvSpPr>
          <p:nvPr>
            <p:ph type="dt" sz="quarter" idx="1"/>
          </p:nvPr>
        </p:nvSpPr>
        <p:spPr bwMode="auto">
          <a:xfrm>
            <a:off x="4146275" y="0"/>
            <a:ext cx="3168926" cy="478748"/>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621" eaLnBrk="1" hangingPunct="1">
              <a:defRPr sz="1300">
                <a:latin typeface="Tahoma" charset="0"/>
              </a:defRPr>
            </a:lvl1pPr>
          </a:lstStyle>
          <a:p>
            <a:pPr>
              <a:defRPr/>
            </a:pPr>
            <a:fld id="{E1E29BE8-9A43-4BCC-B46C-027FAEB2D6E3}" type="datetimeFigureOut">
              <a:rPr lang="en-US"/>
              <a:pPr>
                <a:defRPr/>
              </a:pPr>
              <a:t>8/3/2021</a:t>
            </a:fld>
            <a:endParaRPr lang="en-US"/>
          </a:p>
        </p:txBody>
      </p:sp>
      <p:sp>
        <p:nvSpPr>
          <p:cNvPr id="154628" name="Rectangle 4"/>
          <p:cNvSpPr>
            <a:spLocks noGrp="1" noChangeArrowheads="1"/>
          </p:cNvSpPr>
          <p:nvPr>
            <p:ph type="ftr" sz="quarter" idx="2"/>
          </p:nvPr>
        </p:nvSpPr>
        <p:spPr bwMode="auto">
          <a:xfrm>
            <a:off x="0" y="9122452"/>
            <a:ext cx="3168927" cy="478748"/>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621" eaLnBrk="1" hangingPunct="1">
              <a:defRPr sz="1300">
                <a:latin typeface="Tahoma" charset="0"/>
              </a:defRPr>
            </a:lvl1pPr>
          </a:lstStyle>
          <a:p>
            <a:pPr>
              <a:defRPr/>
            </a:pPr>
            <a:endParaRPr lang="en-US"/>
          </a:p>
        </p:txBody>
      </p:sp>
      <p:sp>
        <p:nvSpPr>
          <p:cNvPr id="154629" name="Rectangle 5"/>
          <p:cNvSpPr>
            <a:spLocks noGrp="1" noChangeArrowheads="1"/>
          </p:cNvSpPr>
          <p:nvPr>
            <p:ph type="sldNum" sz="quarter" idx="3"/>
          </p:nvPr>
        </p:nvSpPr>
        <p:spPr bwMode="auto">
          <a:xfrm>
            <a:off x="4146275" y="9122452"/>
            <a:ext cx="3168926" cy="478748"/>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621" eaLnBrk="1" hangingPunct="1">
              <a:defRPr sz="1300">
                <a:solidFill>
                  <a:schemeClr val="tx1"/>
                </a:solidFill>
                <a:latin typeface="Tahoma" pitchFamily="34" charset="0"/>
              </a:defRPr>
            </a:lvl1pPr>
          </a:lstStyle>
          <a:p>
            <a:pPr>
              <a:defRPr/>
            </a:pPr>
            <a:fld id="{FF3B6E1E-703E-4E91-9906-C4E7EA26C543}" type="slidenum">
              <a:rPr lang="en-US"/>
              <a:pPr>
                <a:defRPr/>
              </a:pPr>
              <a:t>‹#›</a:t>
            </a:fld>
            <a:endParaRPr lang="en-US"/>
          </a:p>
        </p:txBody>
      </p:sp>
    </p:spTree>
    <p:extLst>
      <p:ext uri="{BB962C8B-B14F-4D97-AF65-F5344CB8AC3E}">
        <p14:creationId xmlns:p14="http://schemas.microsoft.com/office/powerpoint/2010/main" val="1402542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68927" cy="478748"/>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621" eaLnBrk="1" hangingPunct="1">
              <a:defRPr sz="1300">
                <a:latin typeface="Tahoma" charset="0"/>
              </a:defRPr>
            </a:lvl1pPr>
          </a:lstStyle>
          <a:p>
            <a:pPr>
              <a:defRPr/>
            </a:pPr>
            <a:endParaRPr lang="en-US"/>
          </a:p>
        </p:txBody>
      </p:sp>
      <p:sp>
        <p:nvSpPr>
          <p:cNvPr id="86019" name="Rectangle 3"/>
          <p:cNvSpPr>
            <a:spLocks noGrp="1" noChangeArrowheads="1"/>
          </p:cNvSpPr>
          <p:nvPr>
            <p:ph type="dt" idx="1"/>
          </p:nvPr>
        </p:nvSpPr>
        <p:spPr bwMode="auto">
          <a:xfrm>
            <a:off x="4146275" y="0"/>
            <a:ext cx="3168926" cy="478748"/>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621" eaLnBrk="1" hangingPunct="1">
              <a:defRPr sz="1300">
                <a:latin typeface="Tahoma" charset="0"/>
              </a:defRPr>
            </a:lvl1pPr>
          </a:lstStyle>
          <a:p>
            <a:pPr>
              <a:defRPr/>
            </a:pPr>
            <a:fld id="{67033785-3755-4AED-8D4D-54375541FF8E}" type="datetimeFigureOut">
              <a:rPr lang="en-US"/>
              <a:pPr>
                <a:defRPr/>
              </a:pPr>
              <a:t>8/3/2021</a:t>
            </a:fld>
            <a:endParaRPr lang="en-US"/>
          </a:p>
        </p:txBody>
      </p:sp>
      <p:sp>
        <p:nvSpPr>
          <p:cNvPr id="1013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974035" y="4561226"/>
            <a:ext cx="5367130" cy="4318573"/>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9122452"/>
            <a:ext cx="3168927" cy="478748"/>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621" eaLnBrk="1" hangingPunct="1">
              <a:defRPr sz="1300">
                <a:latin typeface="Tahoma" charset="0"/>
              </a:defRPr>
            </a:lvl1pPr>
          </a:lstStyle>
          <a:p>
            <a:pPr>
              <a:defRPr/>
            </a:pPr>
            <a:endParaRPr lang="en-US"/>
          </a:p>
        </p:txBody>
      </p:sp>
      <p:sp>
        <p:nvSpPr>
          <p:cNvPr id="86023" name="Rectangle 7"/>
          <p:cNvSpPr>
            <a:spLocks noGrp="1" noChangeArrowheads="1"/>
          </p:cNvSpPr>
          <p:nvPr>
            <p:ph type="sldNum" sz="quarter" idx="5"/>
          </p:nvPr>
        </p:nvSpPr>
        <p:spPr bwMode="auto">
          <a:xfrm>
            <a:off x="4146275" y="9122452"/>
            <a:ext cx="3168926" cy="478748"/>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621" eaLnBrk="1" hangingPunct="1">
              <a:defRPr sz="1300">
                <a:solidFill>
                  <a:schemeClr val="tx1"/>
                </a:solidFill>
                <a:latin typeface="Tahoma" pitchFamily="34" charset="0"/>
              </a:defRPr>
            </a:lvl1pPr>
          </a:lstStyle>
          <a:p>
            <a:pPr>
              <a:defRPr/>
            </a:pPr>
            <a:fld id="{DC3FFA7E-A2CF-4E54-A481-D8A2ACAAE6BC}" type="slidenum">
              <a:rPr lang="en-US"/>
              <a:pPr>
                <a:defRPr/>
              </a:pPr>
              <a:t>‹#›</a:t>
            </a:fld>
            <a:endParaRPr lang="en-US"/>
          </a:p>
        </p:txBody>
      </p:sp>
    </p:spTree>
    <p:extLst>
      <p:ext uri="{BB962C8B-B14F-4D97-AF65-F5344CB8AC3E}">
        <p14:creationId xmlns:p14="http://schemas.microsoft.com/office/powerpoint/2010/main" val="23322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charset="0"/>
              </a:defRPr>
            </a:lvl1pPr>
            <a:lvl2pPr marL="770662" indent="-296408" defTabSz="966621">
              <a:defRPr>
                <a:solidFill>
                  <a:schemeClr val="tx1"/>
                </a:solidFill>
                <a:latin typeface="Arial" charset="0"/>
              </a:defRPr>
            </a:lvl2pPr>
            <a:lvl3pPr marL="1185634" indent="-237127" defTabSz="966621">
              <a:defRPr>
                <a:solidFill>
                  <a:schemeClr val="tx1"/>
                </a:solidFill>
                <a:latin typeface="Arial" charset="0"/>
              </a:defRPr>
            </a:lvl3pPr>
            <a:lvl4pPr marL="1659887" indent="-237127" defTabSz="966621">
              <a:defRPr>
                <a:solidFill>
                  <a:schemeClr val="tx1"/>
                </a:solidFill>
                <a:latin typeface="Arial" charset="0"/>
              </a:defRPr>
            </a:lvl4pPr>
            <a:lvl5pPr marL="2134141" indent="-237127" defTabSz="966621">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fld id="{B1B47DC3-759E-4CAE-9BAD-ACC419E934A8}" type="slidenum">
              <a:rPr lang="en-US" altLang="en-US" smtClean="0">
                <a:latin typeface="Tahoma" pitchFamily="34" charset="0"/>
              </a:rPr>
              <a:pPr/>
              <a:t>1</a:t>
            </a:fld>
            <a:endParaRPr lang="en-US" altLang="en-US">
              <a:latin typeface="Tahoma"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10</a:t>
            </a:fld>
            <a:endParaRPr lang="en-US"/>
          </a:p>
        </p:txBody>
      </p:sp>
    </p:spTree>
    <p:extLst>
      <p:ext uri="{BB962C8B-B14F-4D97-AF65-F5344CB8AC3E}">
        <p14:creationId xmlns:p14="http://schemas.microsoft.com/office/powerpoint/2010/main" val="412391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11</a:t>
            </a:fld>
            <a:endParaRPr lang="en-US"/>
          </a:p>
        </p:txBody>
      </p:sp>
    </p:spTree>
    <p:extLst>
      <p:ext uri="{BB962C8B-B14F-4D97-AF65-F5344CB8AC3E}">
        <p14:creationId xmlns:p14="http://schemas.microsoft.com/office/powerpoint/2010/main" val="413549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12</a:t>
            </a:fld>
            <a:endParaRPr lang="en-US"/>
          </a:p>
        </p:txBody>
      </p:sp>
    </p:spTree>
    <p:extLst>
      <p:ext uri="{BB962C8B-B14F-4D97-AF65-F5344CB8AC3E}">
        <p14:creationId xmlns:p14="http://schemas.microsoft.com/office/powerpoint/2010/main" val="379644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13</a:t>
            </a:fld>
            <a:endParaRPr lang="en-US"/>
          </a:p>
        </p:txBody>
      </p:sp>
    </p:spTree>
    <p:extLst>
      <p:ext uri="{BB962C8B-B14F-4D97-AF65-F5344CB8AC3E}">
        <p14:creationId xmlns:p14="http://schemas.microsoft.com/office/powerpoint/2010/main" val="126746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spcBef>
                <a:spcPct val="30000"/>
              </a:spcBef>
              <a:defRPr sz="1200">
                <a:solidFill>
                  <a:schemeClr val="tx1"/>
                </a:solidFill>
                <a:latin typeface="Times New Roman" pitchFamily="18" charset="0"/>
              </a:defRPr>
            </a:lvl1pPr>
            <a:lvl2pPr marL="742668" indent="-284882" defTabSz="966621">
              <a:spcBef>
                <a:spcPct val="30000"/>
              </a:spcBef>
              <a:defRPr sz="1200">
                <a:solidFill>
                  <a:schemeClr val="tx1"/>
                </a:solidFill>
                <a:latin typeface="Times New Roman" pitchFamily="18" charset="0"/>
              </a:defRPr>
            </a:lvl2pPr>
            <a:lvl3pPr marL="1142819" indent="-227246" defTabSz="966621">
              <a:spcBef>
                <a:spcPct val="30000"/>
              </a:spcBef>
              <a:defRPr sz="1200">
                <a:solidFill>
                  <a:schemeClr val="tx1"/>
                </a:solidFill>
                <a:latin typeface="Times New Roman" pitchFamily="18" charset="0"/>
              </a:defRPr>
            </a:lvl3pPr>
            <a:lvl4pPr marL="1598960" indent="-227246" defTabSz="966621">
              <a:spcBef>
                <a:spcPct val="30000"/>
              </a:spcBef>
              <a:defRPr sz="1200">
                <a:solidFill>
                  <a:schemeClr val="tx1"/>
                </a:solidFill>
                <a:latin typeface="Times New Roman" pitchFamily="18" charset="0"/>
              </a:defRPr>
            </a:lvl4pPr>
            <a:lvl5pPr marL="2056746" indent="-227246" defTabSz="966621">
              <a:spcBef>
                <a:spcPct val="30000"/>
              </a:spcBef>
              <a:defRPr sz="1200">
                <a:solidFill>
                  <a:schemeClr val="tx1"/>
                </a:solidFill>
                <a:latin typeface="Times New Roman" pitchFamily="18" charset="0"/>
              </a:defRPr>
            </a:lvl5pPr>
            <a:lvl6pPr marL="2531000" indent="-227246" defTabSz="966621" eaLnBrk="0" fontAlgn="base" hangingPunct="0">
              <a:spcBef>
                <a:spcPct val="30000"/>
              </a:spcBef>
              <a:spcAft>
                <a:spcPct val="0"/>
              </a:spcAft>
              <a:defRPr sz="1200">
                <a:solidFill>
                  <a:schemeClr val="tx1"/>
                </a:solidFill>
                <a:latin typeface="Times New Roman" pitchFamily="18" charset="0"/>
              </a:defRPr>
            </a:lvl6pPr>
            <a:lvl7pPr marL="3005253" indent="-227246" defTabSz="966621" eaLnBrk="0" fontAlgn="base" hangingPunct="0">
              <a:spcBef>
                <a:spcPct val="30000"/>
              </a:spcBef>
              <a:spcAft>
                <a:spcPct val="0"/>
              </a:spcAft>
              <a:defRPr sz="1200">
                <a:solidFill>
                  <a:schemeClr val="tx1"/>
                </a:solidFill>
                <a:latin typeface="Times New Roman" pitchFamily="18" charset="0"/>
              </a:defRPr>
            </a:lvl7pPr>
            <a:lvl8pPr marL="3479507" indent="-227246" defTabSz="966621" eaLnBrk="0" fontAlgn="base" hangingPunct="0">
              <a:spcBef>
                <a:spcPct val="30000"/>
              </a:spcBef>
              <a:spcAft>
                <a:spcPct val="0"/>
              </a:spcAft>
              <a:defRPr sz="1200">
                <a:solidFill>
                  <a:schemeClr val="tx1"/>
                </a:solidFill>
                <a:latin typeface="Times New Roman" pitchFamily="18" charset="0"/>
              </a:defRPr>
            </a:lvl8pPr>
            <a:lvl9pPr marL="3953760" indent="-227246" defTabSz="966621"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0589A44-6BF1-42C8-8861-3E6318D7CDF7}" type="slidenum">
              <a:rPr lang="en-US" altLang="en-US" smtClean="0">
                <a:latin typeface="Tahoma" pitchFamily="34" charset="0"/>
              </a:rPr>
              <a:pPr>
                <a:spcBef>
                  <a:spcPct val="0"/>
                </a:spcBef>
              </a:pPr>
              <a:t>14</a:t>
            </a:fld>
            <a:endParaRPr lang="en-US" altLang="en-US">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15</a:t>
            </a:fld>
            <a:endParaRPr lang="en-US"/>
          </a:p>
        </p:txBody>
      </p:sp>
    </p:spTree>
    <p:extLst>
      <p:ext uri="{BB962C8B-B14F-4D97-AF65-F5344CB8AC3E}">
        <p14:creationId xmlns:p14="http://schemas.microsoft.com/office/powerpoint/2010/main" val="248817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16</a:t>
            </a:fld>
            <a:endParaRPr lang="en-US"/>
          </a:p>
        </p:txBody>
      </p:sp>
    </p:spTree>
    <p:extLst>
      <p:ext uri="{BB962C8B-B14F-4D97-AF65-F5344CB8AC3E}">
        <p14:creationId xmlns:p14="http://schemas.microsoft.com/office/powerpoint/2010/main" val="112726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17</a:t>
            </a:fld>
            <a:endParaRPr lang="en-US"/>
          </a:p>
        </p:txBody>
      </p:sp>
    </p:spTree>
    <p:extLst>
      <p:ext uri="{BB962C8B-B14F-4D97-AF65-F5344CB8AC3E}">
        <p14:creationId xmlns:p14="http://schemas.microsoft.com/office/powerpoint/2010/main" val="66413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18</a:t>
            </a:fld>
            <a:endParaRPr lang="en-US"/>
          </a:p>
        </p:txBody>
      </p:sp>
    </p:spTree>
    <p:extLst>
      <p:ext uri="{BB962C8B-B14F-4D97-AF65-F5344CB8AC3E}">
        <p14:creationId xmlns:p14="http://schemas.microsoft.com/office/powerpoint/2010/main" val="2040441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charset="0"/>
              </a:defRPr>
            </a:lvl1pPr>
            <a:lvl2pPr marL="770662" indent="-296408" defTabSz="966621">
              <a:defRPr>
                <a:solidFill>
                  <a:schemeClr val="tx1"/>
                </a:solidFill>
                <a:latin typeface="Arial" charset="0"/>
              </a:defRPr>
            </a:lvl2pPr>
            <a:lvl3pPr marL="1185634" indent="-237127" defTabSz="966621">
              <a:defRPr>
                <a:solidFill>
                  <a:schemeClr val="tx1"/>
                </a:solidFill>
                <a:latin typeface="Arial" charset="0"/>
              </a:defRPr>
            </a:lvl3pPr>
            <a:lvl4pPr marL="1659887" indent="-237127" defTabSz="966621">
              <a:defRPr>
                <a:solidFill>
                  <a:schemeClr val="tx1"/>
                </a:solidFill>
                <a:latin typeface="Arial" charset="0"/>
              </a:defRPr>
            </a:lvl4pPr>
            <a:lvl5pPr marL="2134141" indent="-237127" defTabSz="966621">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fld id="{EA59D6C5-0F8B-4796-A038-B55B823C2D33}" type="slidenum">
              <a:rPr lang="en-US" altLang="en-US" smtClean="0">
                <a:latin typeface="Tahoma" pitchFamily="34" charset="0"/>
              </a:rPr>
              <a:pPr/>
              <a:t>19</a:t>
            </a:fld>
            <a:endParaRPr lang="en-US" altLang="en-US">
              <a:latin typeface="Tahoma" pitchFamily="34" charset="0"/>
            </a:endParaRPr>
          </a:p>
        </p:txBody>
      </p:sp>
      <p:sp>
        <p:nvSpPr>
          <p:cNvPr id="114691" name="Rectangle 7"/>
          <p:cNvSpPr txBox="1">
            <a:spLocks noGrp="1" noChangeArrowheads="1"/>
          </p:cNvSpPr>
          <p:nvPr/>
        </p:nvSpPr>
        <p:spPr bwMode="auto">
          <a:xfrm>
            <a:off x="4146275" y="9122452"/>
            <a:ext cx="3168926" cy="47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2" rIns="96642" bIns="48322"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5DFCF43E-E0B3-4217-A0F5-0211DFBFC8A3}" type="slidenum">
              <a:rPr lang="en-US" altLang="en-US" sz="1300">
                <a:latin typeface="Tahoma" pitchFamily="34" charset="0"/>
              </a:rPr>
              <a:pPr algn="r" eaLnBrk="1" hangingPunct="1"/>
              <a:t>19</a:t>
            </a:fld>
            <a:endParaRPr lang="en-US" altLang="en-US" sz="1300">
              <a:latin typeface="Tahoma" pitchFamily="34"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a:t>
            </a:fld>
            <a:endParaRPr lang="en-US"/>
          </a:p>
        </p:txBody>
      </p:sp>
    </p:spTree>
    <p:extLst>
      <p:ext uri="{BB962C8B-B14F-4D97-AF65-F5344CB8AC3E}">
        <p14:creationId xmlns:p14="http://schemas.microsoft.com/office/powerpoint/2010/main" val="2434031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20</a:t>
            </a:fld>
            <a:endParaRPr lang="en-US"/>
          </a:p>
        </p:txBody>
      </p:sp>
    </p:spTree>
    <p:extLst>
      <p:ext uri="{BB962C8B-B14F-4D97-AF65-F5344CB8AC3E}">
        <p14:creationId xmlns:p14="http://schemas.microsoft.com/office/powerpoint/2010/main" val="148395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spcBef>
                <a:spcPct val="30000"/>
              </a:spcBef>
              <a:defRPr sz="1200">
                <a:solidFill>
                  <a:schemeClr val="tx1"/>
                </a:solidFill>
                <a:latin typeface="Times New Roman" pitchFamily="18" charset="0"/>
              </a:defRPr>
            </a:lvl1pPr>
            <a:lvl2pPr marL="742668" indent="-284882" defTabSz="966621">
              <a:spcBef>
                <a:spcPct val="30000"/>
              </a:spcBef>
              <a:defRPr sz="1200">
                <a:solidFill>
                  <a:schemeClr val="tx1"/>
                </a:solidFill>
                <a:latin typeface="Times New Roman" pitchFamily="18" charset="0"/>
              </a:defRPr>
            </a:lvl2pPr>
            <a:lvl3pPr marL="1142819" indent="-227246" defTabSz="966621">
              <a:spcBef>
                <a:spcPct val="30000"/>
              </a:spcBef>
              <a:defRPr sz="1200">
                <a:solidFill>
                  <a:schemeClr val="tx1"/>
                </a:solidFill>
                <a:latin typeface="Times New Roman" pitchFamily="18" charset="0"/>
              </a:defRPr>
            </a:lvl3pPr>
            <a:lvl4pPr marL="1598960" indent="-227246" defTabSz="966621">
              <a:spcBef>
                <a:spcPct val="30000"/>
              </a:spcBef>
              <a:defRPr sz="1200">
                <a:solidFill>
                  <a:schemeClr val="tx1"/>
                </a:solidFill>
                <a:latin typeface="Times New Roman" pitchFamily="18" charset="0"/>
              </a:defRPr>
            </a:lvl4pPr>
            <a:lvl5pPr marL="2056746" indent="-227246" defTabSz="966621">
              <a:spcBef>
                <a:spcPct val="30000"/>
              </a:spcBef>
              <a:defRPr sz="1200">
                <a:solidFill>
                  <a:schemeClr val="tx1"/>
                </a:solidFill>
                <a:latin typeface="Times New Roman" pitchFamily="18" charset="0"/>
              </a:defRPr>
            </a:lvl5pPr>
            <a:lvl6pPr marL="2531000" indent="-227246" defTabSz="966621" eaLnBrk="0" fontAlgn="base" hangingPunct="0">
              <a:spcBef>
                <a:spcPct val="30000"/>
              </a:spcBef>
              <a:spcAft>
                <a:spcPct val="0"/>
              </a:spcAft>
              <a:defRPr sz="1200">
                <a:solidFill>
                  <a:schemeClr val="tx1"/>
                </a:solidFill>
                <a:latin typeface="Times New Roman" pitchFamily="18" charset="0"/>
              </a:defRPr>
            </a:lvl6pPr>
            <a:lvl7pPr marL="3005253" indent="-227246" defTabSz="966621" eaLnBrk="0" fontAlgn="base" hangingPunct="0">
              <a:spcBef>
                <a:spcPct val="30000"/>
              </a:spcBef>
              <a:spcAft>
                <a:spcPct val="0"/>
              </a:spcAft>
              <a:defRPr sz="1200">
                <a:solidFill>
                  <a:schemeClr val="tx1"/>
                </a:solidFill>
                <a:latin typeface="Times New Roman" pitchFamily="18" charset="0"/>
              </a:defRPr>
            </a:lvl7pPr>
            <a:lvl8pPr marL="3479507" indent="-227246" defTabSz="966621" eaLnBrk="0" fontAlgn="base" hangingPunct="0">
              <a:spcBef>
                <a:spcPct val="30000"/>
              </a:spcBef>
              <a:spcAft>
                <a:spcPct val="0"/>
              </a:spcAft>
              <a:defRPr sz="1200">
                <a:solidFill>
                  <a:schemeClr val="tx1"/>
                </a:solidFill>
                <a:latin typeface="Times New Roman" pitchFamily="18" charset="0"/>
              </a:defRPr>
            </a:lvl8pPr>
            <a:lvl9pPr marL="3953760" indent="-227246" defTabSz="966621"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05BB311-100B-4918-A6C8-C3865D6522F4}" type="slidenum">
              <a:rPr lang="en-US" altLang="en-US" smtClean="0">
                <a:latin typeface="Tahoma" pitchFamily="34" charset="0"/>
              </a:rPr>
              <a:pPr>
                <a:spcBef>
                  <a:spcPct val="0"/>
                </a:spcBef>
              </a:pPr>
              <a:t>21</a:t>
            </a:fld>
            <a:endParaRPr lang="en-US" altLang="en-US">
              <a:latin typeface="Tahoma"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22</a:t>
            </a:fld>
            <a:endParaRPr lang="en-US"/>
          </a:p>
        </p:txBody>
      </p:sp>
    </p:spTree>
    <p:extLst>
      <p:ext uri="{BB962C8B-B14F-4D97-AF65-F5344CB8AC3E}">
        <p14:creationId xmlns:p14="http://schemas.microsoft.com/office/powerpoint/2010/main" val="302779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23</a:t>
            </a:fld>
            <a:endParaRPr lang="en-US"/>
          </a:p>
        </p:txBody>
      </p:sp>
    </p:spTree>
    <p:extLst>
      <p:ext uri="{BB962C8B-B14F-4D97-AF65-F5344CB8AC3E}">
        <p14:creationId xmlns:p14="http://schemas.microsoft.com/office/powerpoint/2010/main" val="606926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24</a:t>
            </a:fld>
            <a:endParaRPr lang="en-US"/>
          </a:p>
        </p:txBody>
      </p:sp>
    </p:spTree>
    <p:extLst>
      <p:ext uri="{BB962C8B-B14F-4D97-AF65-F5344CB8AC3E}">
        <p14:creationId xmlns:p14="http://schemas.microsoft.com/office/powerpoint/2010/main" val="2129685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25</a:t>
            </a:fld>
            <a:endParaRPr lang="en-US"/>
          </a:p>
        </p:txBody>
      </p:sp>
    </p:spTree>
    <p:extLst>
      <p:ext uri="{BB962C8B-B14F-4D97-AF65-F5344CB8AC3E}">
        <p14:creationId xmlns:p14="http://schemas.microsoft.com/office/powerpoint/2010/main" val="341883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26</a:t>
            </a:fld>
            <a:endParaRPr lang="en-US"/>
          </a:p>
        </p:txBody>
      </p:sp>
    </p:spTree>
    <p:extLst>
      <p:ext uri="{BB962C8B-B14F-4D97-AF65-F5344CB8AC3E}">
        <p14:creationId xmlns:p14="http://schemas.microsoft.com/office/powerpoint/2010/main" val="19914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27</a:t>
            </a:fld>
            <a:endParaRPr lang="en-US"/>
          </a:p>
        </p:txBody>
      </p:sp>
    </p:spTree>
    <p:extLst>
      <p:ext uri="{BB962C8B-B14F-4D97-AF65-F5344CB8AC3E}">
        <p14:creationId xmlns:p14="http://schemas.microsoft.com/office/powerpoint/2010/main" val="361976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28</a:t>
            </a:fld>
            <a:endParaRPr lang="en-US"/>
          </a:p>
        </p:txBody>
      </p:sp>
    </p:spTree>
    <p:extLst>
      <p:ext uri="{BB962C8B-B14F-4D97-AF65-F5344CB8AC3E}">
        <p14:creationId xmlns:p14="http://schemas.microsoft.com/office/powerpoint/2010/main" val="3714357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29</a:t>
            </a:fld>
            <a:endParaRPr lang="en-US"/>
          </a:p>
        </p:txBody>
      </p:sp>
    </p:spTree>
    <p:extLst>
      <p:ext uri="{BB962C8B-B14F-4D97-AF65-F5344CB8AC3E}">
        <p14:creationId xmlns:p14="http://schemas.microsoft.com/office/powerpoint/2010/main" val="334369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a:t>
            </a:fld>
            <a:endParaRPr lang="en-US"/>
          </a:p>
        </p:txBody>
      </p:sp>
    </p:spTree>
    <p:extLst>
      <p:ext uri="{BB962C8B-B14F-4D97-AF65-F5344CB8AC3E}">
        <p14:creationId xmlns:p14="http://schemas.microsoft.com/office/powerpoint/2010/main" val="3468413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30</a:t>
            </a:fld>
            <a:endParaRPr lang="en-US"/>
          </a:p>
        </p:txBody>
      </p:sp>
    </p:spTree>
    <p:extLst>
      <p:ext uri="{BB962C8B-B14F-4D97-AF65-F5344CB8AC3E}">
        <p14:creationId xmlns:p14="http://schemas.microsoft.com/office/powerpoint/2010/main" val="126809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31</a:t>
            </a:fld>
            <a:endParaRPr lang="en-US"/>
          </a:p>
        </p:txBody>
      </p:sp>
    </p:spTree>
    <p:extLst>
      <p:ext uri="{BB962C8B-B14F-4D97-AF65-F5344CB8AC3E}">
        <p14:creationId xmlns:p14="http://schemas.microsoft.com/office/powerpoint/2010/main" val="113225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32</a:t>
            </a:fld>
            <a:endParaRPr lang="en-US"/>
          </a:p>
        </p:txBody>
      </p:sp>
    </p:spTree>
    <p:extLst>
      <p:ext uri="{BB962C8B-B14F-4D97-AF65-F5344CB8AC3E}">
        <p14:creationId xmlns:p14="http://schemas.microsoft.com/office/powerpoint/2010/main" val="130936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33</a:t>
            </a:fld>
            <a:endParaRPr lang="en-US"/>
          </a:p>
        </p:txBody>
      </p:sp>
    </p:spTree>
    <p:extLst>
      <p:ext uri="{BB962C8B-B14F-4D97-AF65-F5344CB8AC3E}">
        <p14:creationId xmlns:p14="http://schemas.microsoft.com/office/powerpoint/2010/main" val="587402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34</a:t>
            </a:fld>
            <a:endParaRPr lang="en-US"/>
          </a:p>
        </p:txBody>
      </p:sp>
    </p:spTree>
    <p:extLst>
      <p:ext uri="{BB962C8B-B14F-4D97-AF65-F5344CB8AC3E}">
        <p14:creationId xmlns:p14="http://schemas.microsoft.com/office/powerpoint/2010/main" val="399548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35</a:t>
            </a:fld>
            <a:endParaRPr lang="en-US"/>
          </a:p>
        </p:txBody>
      </p:sp>
    </p:spTree>
    <p:extLst>
      <p:ext uri="{BB962C8B-B14F-4D97-AF65-F5344CB8AC3E}">
        <p14:creationId xmlns:p14="http://schemas.microsoft.com/office/powerpoint/2010/main" val="1016641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36</a:t>
            </a:fld>
            <a:endParaRPr lang="en-US"/>
          </a:p>
        </p:txBody>
      </p:sp>
    </p:spTree>
    <p:extLst>
      <p:ext uri="{BB962C8B-B14F-4D97-AF65-F5344CB8AC3E}">
        <p14:creationId xmlns:p14="http://schemas.microsoft.com/office/powerpoint/2010/main" val="3906751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Judge Dekreon </a:t>
            </a:r>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37</a:t>
            </a:fld>
            <a:endParaRPr lang="en-US"/>
          </a:p>
        </p:txBody>
      </p:sp>
    </p:spTree>
    <p:extLst>
      <p:ext uri="{BB962C8B-B14F-4D97-AF65-F5344CB8AC3E}">
        <p14:creationId xmlns:p14="http://schemas.microsoft.com/office/powerpoint/2010/main" val="2561809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38</a:t>
            </a:fld>
            <a:endParaRPr lang="en-US"/>
          </a:p>
        </p:txBody>
      </p:sp>
    </p:spTree>
    <p:extLst>
      <p:ext uri="{BB962C8B-B14F-4D97-AF65-F5344CB8AC3E}">
        <p14:creationId xmlns:p14="http://schemas.microsoft.com/office/powerpoint/2010/main" val="3907117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39</a:t>
            </a:fld>
            <a:endParaRPr lang="en-US"/>
          </a:p>
        </p:txBody>
      </p:sp>
    </p:spTree>
    <p:extLst>
      <p:ext uri="{BB962C8B-B14F-4D97-AF65-F5344CB8AC3E}">
        <p14:creationId xmlns:p14="http://schemas.microsoft.com/office/powerpoint/2010/main" val="237877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a:t>
            </a:fld>
            <a:endParaRPr lang="en-US"/>
          </a:p>
        </p:txBody>
      </p:sp>
    </p:spTree>
    <p:extLst>
      <p:ext uri="{BB962C8B-B14F-4D97-AF65-F5344CB8AC3E}">
        <p14:creationId xmlns:p14="http://schemas.microsoft.com/office/powerpoint/2010/main" val="4215540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40</a:t>
            </a:fld>
            <a:endParaRPr lang="en-US"/>
          </a:p>
        </p:txBody>
      </p:sp>
    </p:spTree>
    <p:extLst>
      <p:ext uri="{BB962C8B-B14F-4D97-AF65-F5344CB8AC3E}">
        <p14:creationId xmlns:p14="http://schemas.microsoft.com/office/powerpoint/2010/main" val="196663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41</a:t>
            </a:fld>
            <a:endParaRPr lang="en-US"/>
          </a:p>
        </p:txBody>
      </p:sp>
    </p:spTree>
    <p:extLst>
      <p:ext uri="{BB962C8B-B14F-4D97-AF65-F5344CB8AC3E}">
        <p14:creationId xmlns:p14="http://schemas.microsoft.com/office/powerpoint/2010/main" val="336078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42</a:t>
            </a:fld>
            <a:endParaRPr lang="en-US"/>
          </a:p>
        </p:txBody>
      </p:sp>
    </p:spTree>
    <p:extLst>
      <p:ext uri="{BB962C8B-B14F-4D97-AF65-F5344CB8AC3E}">
        <p14:creationId xmlns:p14="http://schemas.microsoft.com/office/powerpoint/2010/main" val="3632731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43</a:t>
            </a:fld>
            <a:endParaRPr lang="en-US"/>
          </a:p>
        </p:txBody>
      </p:sp>
    </p:spTree>
    <p:extLst>
      <p:ext uri="{BB962C8B-B14F-4D97-AF65-F5344CB8AC3E}">
        <p14:creationId xmlns:p14="http://schemas.microsoft.com/office/powerpoint/2010/main" val="154898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45</a:t>
            </a:fld>
            <a:endParaRPr lang="en-US"/>
          </a:p>
        </p:txBody>
      </p:sp>
    </p:spTree>
    <p:extLst>
      <p:ext uri="{BB962C8B-B14F-4D97-AF65-F5344CB8AC3E}">
        <p14:creationId xmlns:p14="http://schemas.microsoft.com/office/powerpoint/2010/main" val="3733237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46</a:t>
            </a:fld>
            <a:endParaRPr lang="en-US"/>
          </a:p>
        </p:txBody>
      </p:sp>
    </p:spTree>
    <p:extLst>
      <p:ext uri="{BB962C8B-B14F-4D97-AF65-F5344CB8AC3E}">
        <p14:creationId xmlns:p14="http://schemas.microsoft.com/office/powerpoint/2010/main" val="3171515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47</a:t>
            </a:fld>
            <a:endParaRPr lang="en-US"/>
          </a:p>
        </p:txBody>
      </p:sp>
    </p:spTree>
    <p:extLst>
      <p:ext uri="{BB962C8B-B14F-4D97-AF65-F5344CB8AC3E}">
        <p14:creationId xmlns:p14="http://schemas.microsoft.com/office/powerpoint/2010/main" val="966974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48</a:t>
            </a:fld>
            <a:endParaRPr lang="en-US"/>
          </a:p>
        </p:txBody>
      </p:sp>
    </p:spTree>
    <p:extLst>
      <p:ext uri="{BB962C8B-B14F-4D97-AF65-F5344CB8AC3E}">
        <p14:creationId xmlns:p14="http://schemas.microsoft.com/office/powerpoint/2010/main" val="2914689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charset="0"/>
              </a:defRPr>
            </a:lvl1pPr>
            <a:lvl2pPr marL="770662" indent="-296408" defTabSz="966621">
              <a:defRPr>
                <a:solidFill>
                  <a:schemeClr val="tx1"/>
                </a:solidFill>
                <a:latin typeface="Arial" charset="0"/>
              </a:defRPr>
            </a:lvl2pPr>
            <a:lvl3pPr marL="1185634" indent="-237127" defTabSz="966621">
              <a:defRPr>
                <a:solidFill>
                  <a:schemeClr val="tx1"/>
                </a:solidFill>
                <a:latin typeface="Arial" charset="0"/>
              </a:defRPr>
            </a:lvl3pPr>
            <a:lvl4pPr marL="1659887" indent="-237127" defTabSz="966621">
              <a:defRPr>
                <a:solidFill>
                  <a:schemeClr val="tx1"/>
                </a:solidFill>
                <a:latin typeface="Arial" charset="0"/>
              </a:defRPr>
            </a:lvl4pPr>
            <a:lvl5pPr marL="2134141" indent="-237127" defTabSz="966621">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fld id="{8DD98CF0-E1B6-4EA5-AF70-E8E0D812D344}" type="slidenum">
              <a:rPr lang="en-US" altLang="en-US" smtClean="0">
                <a:latin typeface="Tahoma" pitchFamily="34" charset="0"/>
              </a:rPr>
              <a:pPr/>
              <a:t>49</a:t>
            </a:fld>
            <a:endParaRPr lang="en-US" altLang="en-US">
              <a:latin typeface="Tahoma"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a:t>Gorilla Video </a:t>
            </a:r>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50</a:t>
            </a:fld>
            <a:endParaRPr lang="en-US"/>
          </a:p>
        </p:txBody>
      </p:sp>
    </p:spTree>
    <p:extLst>
      <p:ext uri="{BB962C8B-B14F-4D97-AF65-F5344CB8AC3E}">
        <p14:creationId xmlns:p14="http://schemas.microsoft.com/office/powerpoint/2010/main" val="8695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a:t>
            </a:fld>
            <a:endParaRPr lang="en-US"/>
          </a:p>
        </p:txBody>
      </p:sp>
    </p:spTree>
    <p:extLst>
      <p:ext uri="{BB962C8B-B14F-4D97-AF65-F5344CB8AC3E}">
        <p14:creationId xmlns:p14="http://schemas.microsoft.com/office/powerpoint/2010/main" val="4077459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charset="0"/>
              </a:defRPr>
            </a:lvl1pPr>
            <a:lvl2pPr marL="770662" indent="-296408" defTabSz="966621">
              <a:defRPr>
                <a:solidFill>
                  <a:schemeClr val="tx1"/>
                </a:solidFill>
                <a:latin typeface="Arial" charset="0"/>
              </a:defRPr>
            </a:lvl2pPr>
            <a:lvl3pPr marL="1185634" indent="-237127" defTabSz="966621">
              <a:defRPr>
                <a:solidFill>
                  <a:schemeClr val="tx1"/>
                </a:solidFill>
                <a:latin typeface="Arial" charset="0"/>
              </a:defRPr>
            </a:lvl3pPr>
            <a:lvl4pPr marL="1659887" indent="-237127" defTabSz="966621">
              <a:defRPr>
                <a:solidFill>
                  <a:schemeClr val="tx1"/>
                </a:solidFill>
                <a:latin typeface="Arial" charset="0"/>
              </a:defRPr>
            </a:lvl4pPr>
            <a:lvl5pPr marL="2134141" indent="-237127" defTabSz="966621">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fld id="{8DC5BB02-0A05-490A-842D-07A3915F051B}" type="slidenum">
              <a:rPr lang="en-US" altLang="en-US" smtClean="0">
                <a:latin typeface="Tahoma" pitchFamily="34" charset="0"/>
              </a:rPr>
              <a:pPr/>
              <a:t>51</a:t>
            </a:fld>
            <a:endParaRPr lang="en-US" altLang="en-US">
              <a:latin typeface="Tahom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52</a:t>
            </a:fld>
            <a:endParaRPr lang="en-US"/>
          </a:p>
        </p:txBody>
      </p:sp>
    </p:spTree>
    <p:extLst>
      <p:ext uri="{BB962C8B-B14F-4D97-AF65-F5344CB8AC3E}">
        <p14:creationId xmlns:p14="http://schemas.microsoft.com/office/powerpoint/2010/main" val="928850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53</a:t>
            </a:fld>
            <a:endParaRPr lang="en-US"/>
          </a:p>
        </p:txBody>
      </p:sp>
    </p:spTree>
    <p:extLst>
      <p:ext uri="{BB962C8B-B14F-4D97-AF65-F5344CB8AC3E}">
        <p14:creationId xmlns:p14="http://schemas.microsoft.com/office/powerpoint/2010/main" val="225531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54</a:t>
            </a:fld>
            <a:endParaRPr lang="en-US"/>
          </a:p>
        </p:txBody>
      </p:sp>
    </p:spTree>
    <p:extLst>
      <p:ext uri="{BB962C8B-B14F-4D97-AF65-F5344CB8AC3E}">
        <p14:creationId xmlns:p14="http://schemas.microsoft.com/office/powerpoint/2010/main" val="462429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55</a:t>
            </a:fld>
            <a:endParaRPr lang="en-US"/>
          </a:p>
        </p:txBody>
      </p:sp>
    </p:spTree>
    <p:extLst>
      <p:ext uri="{BB962C8B-B14F-4D97-AF65-F5344CB8AC3E}">
        <p14:creationId xmlns:p14="http://schemas.microsoft.com/office/powerpoint/2010/main" val="313736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56</a:t>
            </a:fld>
            <a:endParaRPr lang="en-US"/>
          </a:p>
        </p:txBody>
      </p:sp>
    </p:spTree>
    <p:extLst>
      <p:ext uri="{BB962C8B-B14F-4D97-AF65-F5344CB8AC3E}">
        <p14:creationId xmlns:p14="http://schemas.microsoft.com/office/powerpoint/2010/main" val="28363860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charset="0"/>
              </a:defRPr>
            </a:lvl1pPr>
            <a:lvl2pPr marL="770662" indent="-296408" defTabSz="966621">
              <a:defRPr>
                <a:solidFill>
                  <a:schemeClr val="tx1"/>
                </a:solidFill>
                <a:latin typeface="Arial" charset="0"/>
              </a:defRPr>
            </a:lvl2pPr>
            <a:lvl3pPr marL="1185634" indent="-237127" defTabSz="966621">
              <a:defRPr>
                <a:solidFill>
                  <a:schemeClr val="tx1"/>
                </a:solidFill>
                <a:latin typeface="Arial" charset="0"/>
              </a:defRPr>
            </a:lvl3pPr>
            <a:lvl4pPr marL="1659887" indent="-237127" defTabSz="966621">
              <a:defRPr>
                <a:solidFill>
                  <a:schemeClr val="tx1"/>
                </a:solidFill>
                <a:latin typeface="Arial" charset="0"/>
              </a:defRPr>
            </a:lvl4pPr>
            <a:lvl5pPr marL="2134141" indent="-237127" defTabSz="966621">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fld id="{06BC1507-8E35-42F2-A263-21ACBF0E1B39}" type="slidenum">
              <a:rPr lang="en-US" altLang="en-US" smtClean="0">
                <a:latin typeface="Tahoma" pitchFamily="34" charset="0"/>
              </a:rPr>
              <a:pPr/>
              <a:t>57</a:t>
            </a:fld>
            <a:endParaRPr lang="en-US" altLang="en-US">
              <a:latin typeface="Tahoma"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500" b="1" dirty="0"/>
              <a:t>Judge Murphy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charset="0"/>
              </a:defRPr>
            </a:lvl1pPr>
            <a:lvl2pPr marL="770662" indent="-296408" defTabSz="966621">
              <a:defRPr>
                <a:solidFill>
                  <a:schemeClr val="tx1"/>
                </a:solidFill>
                <a:latin typeface="Arial" charset="0"/>
              </a:defRPr>
            </a:lvl2pPr>
            <a:lvl3pPr marL="1185634" indent="-237127" defTabSz="966621">
              <a:defRPr>
                <a:solidFill>
                  <a:schemeClr val="tx1"/>
                </a:solidFill>
                <a:latin typeface="Arial" charset="0"/>
              </a:defRPr>
            </a:lvl3pPr>
            <a:lvl4pPr marL="1659887" indent="-237127" defTabSz="966621">
              <a:defRPr>
                <a:solidFill>
                  <a:schemeClr val="tx1"/>
                </a:solidFill>
                <a:latin typeface="Arial" charset="0"/>
              </a:defRPr>
            </a:lvl4pPr>
            <a:lvl5pPr marL="2134141" indent="-237127" defTabSz="966621">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fld id="{0D5CE006-F213-43F5-947A-18CCD93E9E24}" type="slidenum">
              <a:rPr lang="en-US" altLang="en-US" smtClean="0">
                <a:latin typeface="Tahoma" pitchFamily="34" charset="0"/>
              </a:rPr>
              <a:pPr/>
              <a:t>58</a:t>
            </a:fld>
            <a:endParaRPr lang="en-US" altLang="en-US">
              <a:latin typeface="Tahoma"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a:t>Video “Self Represented Litigants “ – Marjorie Slabach</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59</a:t>
            </a:fld>
            <a:endParaRPr lang="en-US"/>
          </a:p>
        </p:txBody>
      </p:sp>
    </p:spTree>
    <p:extLst>
      <p:ext uri="{BB962C8B-B14F-4D97-AF65-F5344CB8AC3E}">
        <p14:creationId xmlns:p14="http://schemas.microsoft.com/office/powerpoint/2010/main" val="3161388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60</a:t>
            </a:fld>
            <a:endParaRPr lang="en-US"/>
          </a:p>
        </p:txBody>
      </p:sp>
    </p:spTree>
    <p:extLst>
      <p:ext uri="{BB962C8B-B14F-4D97-AF65-F5344CB8AC3E}">
        <p14:creationId xmlns:p14="http://schemas.microsoft.com/office/powerpoint/2010/main" val="351139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Judge Flores </a:t>
            </a:r>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a:t>
            </a:fld>
            <a:endParaRPr lang="en-US"/>
          </a:p>
        </p:txBody>
      </p:sp>
    </p:spTree>
    <p:extLst>
      <p:ext uri="{BB962C8B-B14F-4D97-AF65-F5344CB8AC3E}">
        <p14:creationId xmlns:p14="http://schemas.microsoft.com/office/powerpoint/2010/main" val="1250728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61</a:t>
            </a:fld>
            <a:endParaRPr lang="en-US"/>
          </a:p>
        </p:txBody>
      </p:sp>
    </p:spTree>
    <p:extLst>
      <p:ext uri="{BB962C8B-B14F-4D97-AF65-F5344CB8AC3E}">
        <p14:creationId xmlns:p14="http://schemas.microsoft.com/office/powerpoint/2010/main" val="20772639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62</a:t>
            </a:fld>
            <a:endParaRPr lang="en-US"/>
          </a:p>
        </p:txBody>
      </p:sp>
    </p:spTree>
    <p:extLst>
      <p:ext uri="{BB962C8B-B14F-4D97-AF65-F5344CB8AC3E}">
        <p14:creationId xmlns:p14="http://schemas.microsoft.com/office/powerpoint/2010/main" val="549328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63</a:t>
            </a:fld>
            <a:endParaRPr lang="en-US"/>
          </a:p>
        </p:txBody>
      </p:sp>
    </p:spTree>
    <p:extLst>
      <p:ext uri="{BB962C8B-B14F-4D97-AF65-F5344CB8AC3E}">
        <p14:creationId xmlns:p14="http://schemas.microsoft.com/office/powerpoint/2010/main" val="2655379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64</a:t>
            </a:fld>
            <a:endParaRPr lang="en-US"/>
          </a:p>
        </p:txBody>
      </p:sp>
    </p:spTree>
    <p:extLst>
      <p:ext uri="{BB962C8B-B14F-4D97-AF65-F5344CB8AC3E}">
        <p14:creationId xmlns:p14="http://schemas.microsoft.com/office/powerpoint/2010/main" val="2239193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65</a:t>
            </a:fld>
            <a:endParaRPr lang="en-US"/>
          </a:p>
        </p:txBody>
      </p:sp>
    </p:spTree>
    <p:extLst>
      <p:ext uri="{BB962C8B-B14F-4D97-AF65-F5344CB8AC3E}">
        <p14:creationId xmlns:p14="http://schemas.microsoft.com/office/powerpoint/2010/main" val="26682258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66</a:t>
            </a:fld>
            <a:endParaRPr lang="en-US"/>
          </a:p>
        </p:txBody>
      </p:sp>
    </p:spTree>
    <p:extLst>
      <p:ext uri="{BB962C8B-B14F-4D97-AF65-F5344CB8AC3E}">
        <p14:creationId xmlns:p14="http://schemas.microsoft.com/office/powerpoint/2010/main" val="8008238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67</a:t>
            </a:fld>
            <a:endParaRPr lang="en-US"/>
          </a:p>
        </p:txBody>
      </p:sp>
    </p:spTree>
    <p:extLst>
      <p:ext uri="{BB962C8B-B14F-4D97-AF65-F5344CB8AC3E}">
        <p14:creationId xmlns:p14="http://schemas.microsoft.com/office/powerpoint/2010/main" val="1807051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68</a:t>
            </a:fld>
            <a:endParaRPr lang="en-US"/>
          </a:p>
        </p:txBody>
      </p:sp>
    </p:spTree>
    <p:extLst>
      <p:ext uri="{BB962C8B-B14F-4D97-AF65-F5344CB8AC3E}">
        <p14:creationId xmlns:p14="http://schemas.microsoft.com/office/powerpoint/2010/main" val="31008411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3FFA7E-A2CF-4E54-A481-D8A2ACAAE6BC}" type="slidenum">
              <a:rPr lang="en-US" smtClean="0"/>
              <a:pPr>
                <a:defRPr/>
              </a:pPr>
              <a:t>69</a:t>
            </a:fld>
            <a:endParaRPr lang="en-US"/>
          </a:p>
        </p:txBody>
      </p:sp>
    </p:spTree>
    <p:extLst>
      <p:ext uri="{BB962C8B-B14F-4D97-AF65-F5344CB8AC3E}">
        <p14:creationId xmlns:p14="http://schemas.microsoft.com/office/powerpoint/2010/main" val="20783656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3FFA7E-A2CF-4E54-A481-D8A2ACAAE6BC}" type="slidenum">
              <a:rPr lang="en-US" smtClean="0"/>
              <a:pPr>
                <a:defRPr/>
              </a:pPr>
              <a:t>70</a:t>
            </a:fld>
            <a:endParaRPr lang="en-US"/>
          </a:p>
        </p:txBody>
      </p:sp>
    </p:spTree>
    <p:extLst>
      <p:ext uri="{BB962C8B-B14F-4D97-AF65-F5344CB8AC3E}">
        <p14:creationId xmlns:p14="http://schemas.microsoft.com/office/powerpoint/2010/main" val="99148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7</a:t>
            </a:fld>
            <a:endParaRPr lang="en-US"/>
          </a:p>
        </p:txBody>
      </p:sp>
    </p:spTree>
    <p:extLst>
      <p:ext uri="{BB962C8B-B14F-4D97-AF65-F5344CB8AC3E}">
        <p14:creationId xmlns:p14="http://schemas.microsoft.com/office/powerpoint/2010/main" val="42671042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71</a:t>
            </a:fld>
            <a:endParaRPr lang="en-US"/>
          </a:p>
        </p:txBody>
      </p:sp>
    </p:spTree>
    <p:extLst>
      <p:ext uri="{BB962C8B-B14F-4D97-AF65-F5344CB8AC3E}">
        <p14:creationId xmlns:p14="http://schemas.microsoft.com/office/powerpoint/2010/main" val="181997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8</a:t>
            </a:fld>
            <a:endParaRPr lang="en-US"/>
          </a:p>
        </p:txBody>
      </p:sp>
    </p:spTree>
    <p:extLst>
      <p:ext uri="{BB962C8B-B14F-4D97-AF65-F5344CB8AC3E}">
        <p14:creationId xmlns:p14="http://schemas.microsoft.com/office/powerpoint/2010/main" val="196572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FFA7E-A2CF-4E54-A481-D8A2ACAAE6BC}" type="slidenum">
              <a:rPr lang="en-US" smtClean="0"/>
              <a:pPr>
                <a:defRPr/>
              </a:pPr>
              <a:t>9</a:t>
            </a:fld>
            <a:endParaRPr lang="en-US"/>
          </a:p>
        </p:txBody>
      </p:sp>
    </p:spTree>
    <p:extLst>
      <p:ext uri="{BB962C8B-B14F-4D97-AF65-F5344CB8AC3E}">
        <p14:creationId xmlns:p14="http://schemas.microsoft.com/office/powerpoint/2010/main" val="216747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F007023-CFCB-4D43-91E1-3625E66A4A1C}"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D78224-6A15-4F1D-AC4E-B15B316E9BD8}" type="slidenum">
              <a:rPr lang="en-US" smtClean="0"/>
              <a:pPr>
                <a:defRPr/>
              </a:pPr>
              <a:t>‹#›</a:t>
            </a:fld>
            <a:endParaRPr lang="en-US"/>
          </a:p>
        </p:txBody>
      </p:sp>
    </p:spTree>
    <p:extLst>
      <p:ext uri="{BB962C8B-B14F-4D97-AF65-F5344CB8AC3E}">
        <p14:creationId xmlns:p14="http://schemas.microsoft.com/office/powerpoint/2010/main" val="29715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86C6170-169C-4F74-86D1-8C5B2A69A046}" type="datetime1">
              <a:rPr lang="en-US" smtClean="0"/>
              <a:pPr>
                <a:defRPr/>
              </a:pPr>
              <a:t>8/3/2021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DC6476-F827-4639-91A6-56AFDC9A8F25}" type="slidenum">
              <a:rPr lang="en-US" smtClean="0"/>
              <a:pPr>
                <a:defRPr/>
              </a:pPr>
              <a:t>‹#›</a:t>
            </a:fld>
            <a:endParaRPr lang="en-US"/>
          </a:p>
        </p:txBody>
      </p:sp>
    </p:spTree>
    <p:extLst>
      <p:ext uri="{BB962C8B-B14F-4D97-AF65-F5344CB8AC3E}">
        <p14:creationId xmlns:p14="http://schemas.microsoft.com/office/powerpoint/2010/main" val="38769311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86C6170-169C-4F74-86D1-8C5B2A69A046}"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DC6476-F827-4639-91A6-56AFDC9A8F25}" type="slidenum">
              <a:rPr lang="en-US" smtClean="0"/>
              <a:pPr>
                <a:defRPr/>
              </a:pPr>
              <a:t>‹#›</a:t>
            </a:fld>
            <a:endParaRPr lang="en-US"/>
          </a:p>
        </p:txBody>
      </p:sp>
    </p:spTree>
    <p:extLst>
      <p:ext uri="{BB962C8B-B14F-4D97-AF65-F5344CB8AC3E}">
        <p14:creationId xmlns:p14="http://schemas.microsoft.com/office/powerpoint/2010/main" val="26195769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86C6170-169C-4F74-86D1-8C5B2A69A046}"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DC6476-F827-4639-91A6-56AFDC9A8F25}"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538251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86C6170-169C-4F74-86D1-8C5B2A69A046}"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DC6476-F827-4639-91A6-56AFDC9A8F25}" type="slidenum">
              <a:rPr lang="en-US" smtClean="0"/>
              <a:pPr>
                <a:defRPr/>
              </a:pPr>
              <a:t>‹#›</a:t>
            </a:fld>
            <a:endParaRPr lang="en-US"/>
          </a:p>
        </p:txBody>
      </p:sp>
    </p:spTree>
    <p:extLst>
      <p:ext uri="{BB962C8B-B14F-4D97-AF65-F5344CB8AC3E}">
        <p14:creationId xmlns:p14="http://schemas.microsoft.com/office/powerpoint/2010/main" val="42405407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186C6170-169C-4F74-86D1-8C5B2A69A046}" type="datetime1">
              <a:rPr lang="en-US" smtClean="0"/>
              <a:pPr>
                <a:defRPr/>
              </a:pPr>
              <a:t>8/3/2021</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DC6476-F827-4639-91A6-56AFDC9A8F25}" type="slidenum">
              <a:rPr lang="en-US" smtClean="0"/>
              <a:pPr>
                <a:defRPr/>
              </a:pPr>
              <a:t>‹#›</a:t>
            </a:fld>
            <a:endParaRPr lang="en-US"/>
          </a:p>
        </p:txBody>
      </p:sp>
    </p:spTree>
    <p:extLst>
      <p:ext uri="{BB962C8B-B14F-4D97-AF65-F5344CB8AC3E}">
        <p14:creationId xmlns:p14="http://schemas.microsoft.com/office/powerpoint/2010/main" val="17641068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186C6170-169C-4F74-86D1-8C5B2A69A046}" type="datetime1">
              <a:rPr lang="en-US" smtClean="0"/>
              <a:pPr>
                <a:defRPr/>
              </a:pPr>
              <a:t>8/3/2021</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DC6476-F827-4639-91A6-56AFDC9A8F25}" type="slidenum">
              <a:rPr lang="en-US" smtClean="0"/>
              <a:pPr>
                <a:defRPr/>
              </a:pPr>
              <a:t>‹#›</a:t>
            </a:fld>
            <a:endParaRPr lang="en-US"/>
          </a:p>
        </p:txBody>
      </p:sp>
    </p:spTree>
    <p:extLst>
      <p:ext uri="{BB962C8B-B14F-4D97-AF65-F5344CB8AC3E}">
        <p14:creationId xmlns:p14="http://schemas.microsoft.com/office/powerpoint/2010/main" val="14271960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70C99CC-4538-4594-8E01-581BB2077F3B}"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BE99B1-5546-4EE7-956A-B56AAC855BBA}" type="slidenum">
              <a:rPr lang="en-US" smtClean="0"/>
              <a:pPr>
                <a:defRPr/>
              </a:pPr>
              <a:t>‹#›</a:t>
            </a:fld>
            <a:endParaRPr lang="en-US"/>
          </a:p>
        </p:txBody>
      </p:sp>
    </p:spTree>
    <p:extLst>
      <p:ext uri="{BB962C8B-B14F-4D97-AF65-F5344CB8AC3E}">
        <p14:creationId xmlns:p14="http://schemas.microsoft.com/office/powerpoint/2010/main" val="4032095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434BD3-349C-4916-860C-AC46F9C62F66}"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9701F7-93EA-4C59-80A6-CD0C9AD107FF}" type="slidenum">
              <a:rPr lang="en-US" smtClean="0"/>
              <a:pPr>
                <a:defRPr/>
              </a:pPr>
              <a:t>‹#›</a:t>
            </a:fld>
            <a:endParaRPr lang="en-US"/>
          </a:p>
        </p:txBody>
      </p:sp>
    </p:spTree>
    <p:extLst>
      <p:ext uri="{BB962C8B-B14F-4D97-AF65-F5344CB8AC3E}">
        <p14:creationId xmlns:p14="http://schemas.microsoft.com/office/powerpoint/2010/main" val="69570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fld id="{7B044DCD-082E-43D0-9F85-E3628BC1413A}" type="datetime1">
              <a:rPr lang="en-US"/>
              <a:pPr>
                <a:defRPr/>
              </a:pPr>
              <a:t>8/3/2021</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6946CD9-1D83-4C33-9AF1-4FC58930533B}" type="slidenum">
              <a:rPr lang="en-US"/>
              <a:pPr>
                <a:defRPr/>
              </a:pPr>
              <a:t>‹#›</a:t>
            </a:fld>
            <a:endParaRPr lang="en-US"/>
          </a:p>
        </p:txBody>
      </p:sp>
    </p:spTree>
    <p:extLst>
      <p:ext uri="{BB962C8B-B14F-4D97-AF65-F5344CB8AC3E}">
        <p14:creationId xmlns:p14="http://schemas.microsoft.com/office/powerpoint/2010/main" val="126230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fld id="{C505BE94-65C3-47A9-96C6-E122C2F8E8F1}" type="datetime1">
              <a:rPr lang="en-US"/>
              <a:pPr>
                <a:defRPr/>
              </a:pPr>
              <a:t>8/3/2021</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599B638-42A7-4576-B4BF-DF9DDFE7C946}" type="slidenum">
              <a:rPr lang="en-US"/>
              <a:pPr>
                <a:defRPr/>
              </a:pPr>
              <a:t>‹#›</a:t>
            </a:fld>
            <a:endParaRPr lang="en-US"/>
          </a:p>
        </p:txBody>
      </p:sp>
    </p:spTree>
    <p:extLst>
      <p:ext uri="{BB962C8B-B14F-4D97-AF65-F5344CB8AC3E}">
        <p14:creationId xmlns:p14="http://schemas.microsoft.com/office/powerpoint/2010/main" val="152580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C09F8DE3-84CA-4A23-B63C-14F11732058C}"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FE7F40-67D7-4A88-8BFC-0C022FDA97F2}" type="slidenum">
              <a:rPr lang="en-US" smtClean="0"/>
              <a:pPr>
                <a:defRPr/>
              </a:pPr>
              <a:t>‹#›</a:t>
            </a:fld>
            <a:endParaRPr lang="en-US"/>
          </a:p>
        </p:txBody>
      </p:sp>
    </p:spTree>
    <p:extLst>
      <p:ext uri="{BB962C8B-B14F-4D97-AF65-F5344CB8AC3E}">
        <p14:creationId xmlns:p14="http://schemas.microsoft.com/office/powerpoint/2010/main" val="84820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553F5F2-F32A-4D57-BCF4-893658425AF1}" type="datetime1">
              <a:rPr lang="en-US" smtClean="0"/>
              <a:pPr>
                <a:defRPr/>
              </a:pPr>
              <a:t>8/3/2021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F951F-FFC2-4D12-BB68-37876F7B5F46}" type="slidenum">
              <a:rPr lang="en-US" smtClean="0"/>
              <a:pPr>
                <a:defRPr/>
              </a:pPr>
              <a:t>‹#›</a:t>
            </a:fld>
            <a:endParaRPr lang="en-US"/>
          </a:p>
        </p:txBody>
      </p:sp>
    </p:spTree>
    <p:extLst>
      <p:ext uri="{BB962C8B-B14F-4D97-AF65-F5344CB8AC3E}">
        <p14:creationId xmlns:p14="http://schemas.microsoft.com/office/powerpoint/2010/main" val="37585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8887FF2-F45B-4AB1-ACB3-A240C33091E2}" type="datetime1">
              <a:rPr lang="en-US" smtClean="0"/>
              <a:pPr>
                <a:defRPr/>
              </a:pPr>
              <a:t>8/3/2021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A1386F-0934-4CC2-AEED-B9C1BBF455B9}" type="slidenum">
              <a:rPr lang="en-US" smtClean="0"/>
              <a:pPr>
                <a:defRPr/>
              </a:pPr>
              <a:t>‹#›</a:t>
            </a:fld>
            <a:endParaRPr lang="en-US"/>
          </a:p>
        </p:txBody>
      </p:sp>
    </p:spTree>
    <p:extLst>
      <p:ext uri="{BB962C8B-B14F-4D97-AF65-F5344CB8AC3E}">
        <p14:creationId xmlns:p14="http://schemas.microsoft.com/office/powerpoint/2010/main" val="222734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38ED4A9-6BCF-4A33-97C8-6DB7EA4D368D}" type="datetime1">
              <a:rPr lang="en-US" smtClean="0"/>
              <a:pPr>
                <a:defRPr/>
              </a:pPr>
              <a:t>8/3/2021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12C181D-7D76-4E7C-97BF-38C896F7F204}" type="slidenum">
              <a:rPr lang="en-US" smtClean="0"/>
              <a:pPr>
                <a:defRPr/>
              </a:pPr>
              <a:t>‹#›</a:t>
            </a:fld>
            <a:endParaRPr lang="en-US"/>
          </a:p>
        </p:txBody>
      </p:sp>
    </p:spTree>
    <p:extLst>
      <p:ext uri="{BB962C8B-B14F-4D97-AF65-F5344CB8AC3E}">
        <p14:creationId xmlns:p14="http://schemas.microsoft.com/office/powerpoint/2010/main" val="25078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4D9D2A1B-A613-4B4F-AF63-AB45B4D7C5AE}" type="datetime1">
              <a:rPr lang="en-US" smtClean="0"/>
              <a:pPr>
                <a:defRPr/>
              </a:pPr>
              <a:t>8/3/2021</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98E5B9AC-7DB3-44A6-B352-99EFD1BCC66B}" type="slidenum">
              <a:rPr lang="en-US" smtClean="0"/>
              <a:pPr>
                <a:defRPr/>
              </a:pPr>
              <a:t>‹#›</a:t>
            </a:fld>
            <a:endParaRPr lang="en-US"/>
          </a:p>
        </p:txBody>
      </p:sp>
    </p:spTree>
    <p:extLst>
      <p:ext uri="{BB962C8B-B14F-4D97-AF65-F5344CB8AC3E}">
        <p14:creationId xmlns:p14="http://schemas.microsoft.com/office/powerpoint/2010/main" val="49896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59E0B72F-24D3-4911-B183-507F53AA32DA}" type="datetime1">
              <a:rPr lang="en-US" smtClean="0"/>
              <a:pPr>
                <a:defRPr/>
              </a:pPr>
              <a:t>8/3/2021</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E5104E0E-4359-44AC-B537-D20AEA88F78D}" type="slidenum">
              <a:rPr lang="en-US" smtClean="0"/>
              <a:pPr>
                <a:defRPr/>
              </a:pPr>
              <a:t>‹#›</a:t>
            </a:fld>
            <a:endParaRPr lang="en-US"/>
          </a:p>
        </p:txBody>
      </p:sp>
    </p:spTree>
    <p:extLst>
      <p:ext uri="{BB962C8B-B14F-4D97-AF65-F5344CB8AC3E}">
        <p14:creationId xmlns:p14="http://schemas.microsoft.com/office/powerpoint/2010/main" val="10171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F1312BBD-7B01-44DB-A859-7F6C0687036A}" type="datetime1">
              <a:rPr lang="en-US" smtClean="0"/>
              <a:pPr>
                <a:defRPr/>
              </a:pPr>
              <a:t>8/3/2021</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61708A8D-49E7-4FF3-8109-071190AEA40D}" type="slidenum">
              <a:rPr lang="en-US" smtClean="0"/>
              <a:pPr>
                <a:defRPr/>
              </a:pPr>
              <a:t>‹#›</a:t>
            </a:fld>
            <a:endParaRPr lang="en-US"/>
          </a:p>
        </p:txBody>
      </p:sp>
    </p:spTree>
    <p:extLst>
      <p:ext uri="{BB962C8B-B14F-4D97-AF65-F5344CB8AC3E}">
        <p14:creationId xmlns:p14="http://schemas.microsoft.com/office/powerpoint/2010/main" val="403950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FD5738C-9A43-4BDB-AE1C-31B3BC1C28C5}" type="datetime1">
              <a:rPr lang="en-US" smtClean="0"/>
              <a:pPr>
                <a:defRPr/>
              </a:pPr>
              <a:t>8/3/2021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F6AFB3-6253-4406-AD00-97D3EBE60C55}" type="slidenum">
              <a:rPr lang="en-US" smtClean="0"/>
              <a:pPr>
                <a:defRPr/>
              </a:pPr>
              <a:t>‹#›</a:t>
            </a:fld>
            <a:endParaRPr lang="en-US"/>
          </a:p>
        </p:txBody>
      </p:sp>
    </p:spTree>
    <p:extLst>
      <p:ext uri="{BB962C8B-B14F-4D97-AF65-F5344CB8AC3E}">
        <p14:creationId xmlns:p14="http://schemas.microsoft.com/office/powerpoint/2010/main" val="206739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186C6170-169C-4F74-86D1-8C5B2A69A046}" type="datetime1">
              <a:rPr lang="en-US" smtClean="0"/>
              <a:pPr>
                <a:defRPr/>
              </a:pPr>
              <a:t>8/3/2021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6DC6476-F827-4639-91A6-56AFDC9A8F25}" type="slidenum">
              <a:rPr lang="en-US" smtClean="0"/>
              <a:pPr>
                <a:defRPr/>
              </a:pPr>
              <a:t>‹#›</a:t>
            </a:fld>
            <a:endParaRPr lang="en-US"/>
          </a:p>
        </p:txBody>
      </p:sp>
    </p:spTree>
    <p:extLst>
      <p:ext uri="{BB962C8B-B14F-4D97-AF65-F5344CB8AC3E}">
        <p14:creationId xmlns:p14="http://schemas.microsoft.com/office/powerpoint/2010/main" val="986166729"/>
      </p:ext>
    </p:extLst>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technofaq.org/posts/2018/11/honesty-in-the-workplace-why-its-important-and-how-to-foster-it/" TargetMode="Externa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2.courtinfo.ca.gov/protem/first/scale.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stileex.xyz/axiomes-communication/" TargetMode="Externa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hyperlink" Target="Videos/body-language.mp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s://pixabay.com/en/give-me-a-break-reminder-post-note-1432987/"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Videos/WHODUNNIT%20-%20FINAL.avi"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Videos/srl-reactions.mp4"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Videos/tales-of-woe.mp4"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rds.yahoo.com/_ylt=A2KJkIaLA2JNYhkALyKJzbkF;_ylu=X3oDMTBpcWpidGtpBHBvcwM4BHNlYwNzcgR2dGlkAw--/SIG=1jjvo3ksp/EXP=1298297867/**http:/images.search.yahoo.com/images/view?back=http://images.search.yahoo.com/search/images?p%3Dfree%2Bada%2Bsymbols%26sado%3D1%26ei%3Dutf-8%26fr%3Dyfp-t-701%26fr2%3Dsg-gac&amp;w=420&amp;h=421&amp;imgurl=www.pbp1.com/Property/DetailImage/SND9612-Detail-Property.gif&amp;rurl=http://www.pbp1.com/Property/Product/ZZSND12&amp;size=11KB&amp;name=Sign+-+Handicap+...&amp;p=free+ada+symbols&amp;oid=dcbafdaa7975466209c50dd8c62ff5d2&amp;fr2=sg-gac&amp;no=8&amp;tt=1450&amp;sigr=11ck1h3l0&amp;sigi=11tui2m2r&amp;sigb=137aif1o9&amp;.crumb=0h2aFv6GiTO"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Videos/watson-case.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81" name="Rectangle 72">
            <a:extLst>
              <a:ext uri="{FF2B5EF4-FFF2-40B4-BE49-F238E27FC236}">
                <a16:creationId xmlns:a16="http://schemas.microsoft.com/office/drawing/2014/main" id="{E34FA10D-5116-47B4-A70E-776435251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82" name="Freeform 36">
            <a:extLst>
              <a:ext uri="{FF2B5EF4-FFF2-40B4-BE49-F238E27FC236}">
                <a16:creationId xmlns:a16="http://schemas.microsoft.com/office/drawing/2014/main" id="{B2718AAE-52B9-4DD9-9D83-A9C975C9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226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3083" name="Freeform: Shape 76">
            <a:extLst>
              <a:ext uri="{FF2B5EF4-FFF2-40B4-BE49-F238E27FC236}">
                <a16:creationId xmlns:a16="http://schemas.microsoft.com/office/drawing/2014/main" id="{49FF39B1-9689-44AE-A803-7B90A059D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82363"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3084" name="Rectangle 78">
            <a:extLst>
              <a:ext uri="{FF2B5EF4-FFF2-40B4-BE49-F238E27FC236}">
                <a16:creationId xmlns:a16="http://schemas.microsoft.com/office/drawing/2014/main" id="{6C74A888-48BE-4604-BB14-E6C5E9D0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46"/>
          <p:cNvSpPr>
            <a:spLocks noGrp="1" noChangeArrowheads="1"/>
          </p:cNvSpPr>
          <p:nvPr>
            <p:ph type="sldNum" sz="quarter" idx="12"/>
          </p:nvPr>
        </p:nvSpPr>
        <p:spPr>
          <a:xfrm>
            <a:off x="7764405" y="295729"/>
            <a:ext cx="628649" cy="767687"/>
          </a:xfrm>
        </p:spPr>
        <p:txBody>
          <a:bodyPr>
            <a:normAutofit/>
          </a:bodyPr>
          <a:lstStyle/>
          <a:p>
            <a:pPr>
              <a:spcAft>
                <a:spcPts val="600"/>
              </a:spcAft>
              <a:defRPr/>
            </a:pPr>
            <a:fld id="{EE80EAB3-D52C-41EF-9BB6-C460596009D3}" type="slidenum">
              <a:rPr lang="en-US">
                <a:solidFill>
                  <a:srgbClr val="FFFFFF"/>
                </a:solidFill>
              </a:rPr>
              <a:pPr>
                <a:spcAft>
                  <a:spcPts val="600"/>
                </a:spcAft>
                <a:defRPr/>
              </a:pPr>
              <a:t>1</a:t>
            </a:fld>
            <a:endParaRPr lang="en-US">
              <a:solidFill>
                <a:srgbClr val="FFFFFF"/>
              </a:solidFill>
            </a:endParaRPr>
          </a:p>
        </p:txBody>
      </p:sp>
      <p:sp>
        <p:nvSpPr>
          <p:cNvPr id="3075" name="Rectangle 2"/>
          <p:cNvSpPr>
            <a:spLocks noGrp="1" noChangeArrowheads="1"/>
          </p:cNvSpPr>
          <p:nvPr>
            <p:ph type="ctrTitle"/>
          </p:nvPr>
        </p:nvSpPr>
        <p:spPr>
          <a:xfrm>
            <a:off x="737423" y="938953"/>
            <a:ext cx="4972607" cy="4980094"/>
          </a:xfrm>
        </p:spPr>
        <p:txBody>
          <a:bodyPr anchor="ctr">
            <a:normAutofit/>
          </a:bodyPr>
          <a:lstStyle/>
          <a:p>
            <a:pPr algn="r" eaLnBrk="1" hangingPunct="1">
              <a:lnSpc>
                <a:spcPct val="90000"/>
              </a:lnSpc>
            </a:pPr>
            <a:r>
              <a:rPr lang="en-US" altLang="en-US" sz="5600" b="1">
                <a:effectLst/>
                <a:latin typeface="Tahoma" pitchFamily="34" charset="0"/>
              </a:rPr>
              <a:t>Bench Conduct </a:t>
            </a:r>
            <a:br>
              <a:rPr lang="en-US" altLang="en-US" sz="5600" b="1">
                <a:effectLst/>
                <a:latin typeface="Tahoma" pitchFamily="34" charset="0"/>
              </a:rPr>
            </a:br>
            <a:r>
              <a:rPr lang="en-US" altLang="en-US" sz="5600" b="1">
                <a:effectLst/>
                <a:latin typeface="Tahoma" pitchFamily="34" charset="0"/>
              </a:rPr>
              <a:t>&amp; Demeanor for </a:t>
            </a:r>
            <a:br>
              <a:rPr lang="en-US" altLang="en-US" sz="5600" b="1">
                <a:effectLst/>
                <a:latin typeface="Tahoma" pitchFamily="34" charset="0"/>
              </a:rPr>
            </a:br>
            <a:r>
              <a:rPr lang="en-US" altLang="en-US" sz="5600" b="1">
                <a:effectLst/>
                <a:latin typeface="Tahoma" pitchFamily="34" charset="0"/>
              </a:rPr>
              <a:t> Temporary Judges </a:t>
            </a:r>
          </a:p>
        </p:txBody>
      </p:sp>
      <p:sp>
        <p:nvSpPr>
          <p:cNvPr id="3076" name="Rectangle 3"/>
          <p:cNvSpPr>
            <a:spLocks noGrp="1" noChangeArrowheads="1"/>
          </p:cNvSpPr>
          <p:nvPr>
            <p:ph type="subTitle" idx="1"/>
          </p:nvPr>
        </p:nvSpPr>
        <p:spPr>
          <a:xfrm>
            <a:off x="6442261" y="1317171"/>
            <a:ext cx="2154731" cy="4223658"/>
          </a:xfrm>
        </p:spPr>
        <p:txBody>
          <a:bodyPr anchor="ctr">
            <a:normAutofit/>
          </a:bodyPr>
          <a:lstStyle/>
          <a:p>
            <a:pPr eaLnBrk="1" hangingPunct="1"/>
            <a:r>
              <a:rPr lang="en-US" altLang="en-US" dirty="0">
                <a:solidFill>
                  <a:schemeClr val="bg2"/>
                </a:solidFill>
                <a:effectLst/>
                <a:latin typeface="Tahoma" pitchFamily="34" charset="0"/>
              </a:rPr>
              <a:t>Superior Court of California,</a:t>
            </a:r>
          </a:p>
          <a:p>
            <a:pPr eaLnBrk="1" hangingPunct="1"/>
            <a:r>
              <a:rPr lang="en-US" altLang="en-US" dirty="0">
                <a:solidFill>
                  <a:schemeClr val="bg2"/>
                </a:solidFill>
                <a:effectLst/>
                <a:latin typeface="Tahoma" pitchFamily="34" charset="0"/>
              </a:rPr>
              <a:t>County of San Francisco </a:t>
            </a:r>
          </a:p>
          <a:p>
            <a:pPr eaLnBrk="1" hangingPunct="1"/>
            <a:r>
              <a:rPr lang="en-US" altLang="en-US" dirty="0">
                <a:solidFill>
                  <a:schemeClr val="bg2"/>
                </a:solidFill>
                <a:effectLst/>
                <a:latin typeface="Tahoma" pitchFamily="34" charset="0"/>
              </a:rPr>
              <a:t>August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California Code Of Judicial Ethics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1562" y="1874537"/>
            <a:ext cx="7589437" cy="4530725"/>
          </a:xfrm>
        </p:spPr>
      </p:pic>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10</a:t>
            </a:fld>
            <a:endParaRPr lang="en-US"/>
          </a:p>
        </p:txBody>
      </p:sp>
    </p:spTree>
    <p:extLst>
      <p:ext uri="{BB962C8B-B14F-4D97-AF65-F5344CB8AC3E}">
        <p14:creationId xmlns:p14="http://schemas.microsoft.com/office/powerpoint/2010/main" val="188659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 6</a:t>
            </a:r>
          </a:p>
        </p:txBody>
      </p:sp>
      <p:sp>
        <p:nvSpPr>
          <p:cNvPr id="3" name="Content Placeholder 2"/>
          <p:cNvSpPr>
            <a:spLocks noGrp="1"/>
          </p:cNvSpPr>
          <p:nvPr>
            <p:ph idx="1"/>
          </p:nvPr>
        </p:nvSpPr>
        <p:spPr>
          <a:xfrm>
            <a:off x="1005878" y="1853249"/>
            <a:ext cx="6533475" cy="4395158"/>
          </a:xfrm>
        </p:spPr>
        <p:txBody>
          <a:bodyPr/>
          <a:lstStyle/>
          <a:p>
            <a:pPr marL="0" indent="0">
              <a:buNone/>
            </a:pPr>
            <a:r>
              <a:rPr lang="en-US" sz="4000" dirty="0">
                <a:latin typeface="Tahoma" panose="020B0604030504040204" pitchFamily="34" charset="0"/>
                <a:ea typeface="Tahoma" panose="020B0604030504040204" pitchFamily="34" charset="0"/>
                <a:cs typeface="Tahoma" panose="020B0604030504040204" pitchFamily="34" charset="0"/>
              </a:rPr>
              <a:t>A “temporary judge…is a judge within the meaning of this Code. All judges shall comply with this Code except as provided below</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11</a:t>
            </a:fld>
            <a:endParaRPr lang="en-US"/>
          </a:p>
        </p:txBody>
      </p:sp>
    </p:spTree>
    <p:extLst>
      <p:ext uri="{BB962C8B-B14F-4D97-AF65-F5344CB8AC3E}">
        <p14:creationId xmlns:p14="http://schemas.microsoft.com/office/powerpoint/2010/main" val="14446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CCFF"/>
                </a:solidFill>
              </a:rPr>
              <a:t>Canon 6D</a:t>
            </a:r>
            <a:endParaRPr lang="en-US" dirty="0"/>
          </a:p>
        </p:txBody>
      </p:sp>
      <p:sp>
        <p:nvSpPr>
          <p:cNvPr id="3" name="Content Placeholder 2"/>
          <p:cNvSpPr>
            <a:spLocks noGrp="1"/>
          </p:cNvSpPr>
          <p:nvPr>
            <p:ph idx="1"/>
          </p:nvPr>
        </p:nvSpPr>
        <p:spPr>
          <a:xfrm>
            <a:off x="941607" y="1694816"/>
            <a:ext cx="6711654" cy="4195481"/>
          </a:xfrm>
        </p:spPr>
        <p:txBody>
          <a:bodyPr/>
          <a:lstStyle/>
          <a:p>
            <a:r>
              <a:rPr lang="en-US" sz="2800" dirty="0">
                <a:latin typeface="Tahoma" panose="020B0604030504040204" pitchFamily="34" charset="0"/>
                <a:ea typeface="Tahoma" panose="020B0604030504040204" pitchFamily="34" charset="0"/>
                <a:cs typeface="Tahoma" panose="020B0604030504040204" pitchFamily="34" charset="0"/>
              </a:rPr>
              <a:t>6D(1) - rules applying while presiding</a:t>
            </a:r>
          </a:p>
          <a:p>
            <a:r>
              <a:rPr lang="en-US" sz="2800" dirty="0">
                <a:latin typeface="Tahoma" panose="020B0604030504040204" pitchFamily="34" charset="0"/>
                <a:ea typeface="Tahoma" panose="020B0604030504040204" pitchFamily="34" charset="0"/>
                <a:cs typeface="Tahoma" panose="020B0604030504040204" pitchFamily="34" charset="0"/>
              </a:rPr>
              <a:t>6D(2) &amp; (5) – rules specifically for pro </a:t>
            </a:r>
            <a:r>
              <a:rPr lang="en-US" sz="2800" dirty="0" err="1">
                <a:latin typeface="Tahoma" panose="020B0604030504040204" pitchFamily="34" charset="0"/>
                <a:ea typeface="Tahoma" panose="020B0604030504040204" pitchFamily="34" charset="0"/>
                <a:cs typeface="Tahoma" panose="020B0604030504040204" pitchFamily="34" charset="0"/>
              </a:rPr>
              <a:t>tems</a:t>
            </a: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6D(6) – rule applying through final appeal</a:t>
            </a:r>
          </a:p>
          <a:p>
            <a:r>
              <a:rPr lang="en-US" sz="2800" dirty="0">
                <a:latin typeface="Tahoma" panose="020B0604030504040204" pitchFamily="34" charset="0"/>
                <a:ea typeface="Tahoma" panose="020B0604030504040204" pitchFamily="34" charset="0"/>
                <a:cs typeface="Tahoma" panose="020B0604030504040204" pitchFamily="34" charset="0"/>
              </a:rPr>
              <a:t>6D(7) – rule applying for 2 additional years  </a:t>
            </a:r>
          </a:p>
          <a:p>
            <a:r>
              <a:rPr lang="en-US" sz="2800" dirty="0">
                <a:latin typeface="Tahoma" panose="020B0604030504040204" pitchFamily="34" charset="0"/>
                <a:ea typeface="Tahoma" panose="020B0604030504040204" pitchFamily="34" charset="0"/>
                <a:cs typeface="Tahoma" panose="020B0604030504040204" pitchFamily="34" charset="0"/>
              </a:rPr>
              <a:t>6D(8) &amp; (9) - rules applying indefinitely</a:t>
            </a:r>
          </a:p>
          <a:p>
            <a:endParaRPr lang="en-US" dirty="0"/>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12</a:t>
            </a:fld>
            <a:endParaRPr lang="en-US"/>
          </a:p>
        </p:txBody>
      </p:sp>
    </p:spTree>
    <p:extLst>
      <p:ext uri="{BB962C8B-B14F-4D97-AF65-F5344CB8AC3E}">
        <p14:creationId xmlns:p14="http://schemas.microsoft.com/office/powerpoint/2010/main" val="162094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534400" cy="1028700"/>
          </a:xfrm>
        </p:spPr>
        <p:txBody>
          <a:bodyPr/>
          <a:lstStyle/>
          <a:p>
            <a:pPr>
              <a:defRPr/>
            </a:pPr>
            <a:r>
              <a:rPr lang="en-US" altLang="en-US" sz="4000" dirty="0">
                <a:latin typeface="Tahoma" panose="020B0604030504040204" pitchFamily="34" charset="0"/>
                <a:ea typeface="Tahoma" panose="020B0604030504040204" pitchFamily="34" charset="0"/>
                <a:cs typeface="Tahoma" panose="020B0604030504040204" pitchFamily="34" charset="0"/>
              </a:rPr>
              <a:t>Canon 1</a:t>
            </a:r>
          </a:p>
        </p:txBody>
      </p:sp>
      <p:sp>
        <p:nvSpPr>
          <p:cNvPr id="6147" name="Content Placeholder 2"/>
          <p:cNvSpPr>
            <a:spLocks noGrp="1"/>
          </p:cNvSpPr>
          <p:nvPr>
            <p:ph idx="1"/>
          </p:nvPr>
        </p:nvSpPr>
        <p:spPr>
          <a:xfrm>
            <a:off x="704850" y="1562100"/>
            <a:ext cx="7734300" cy="4762500"/>
          </a:xfrm>
        </p:spPr>
        <p:txBody>
          <a:bodyPr>
            <a:normAutofit/>
          </a:bodyPr>
          <a:lstStyle/>
          <a:p>
            <a:pPr>
              <a:buFontTx/>
              <a:buNone/>
              <a:defRPr/>
            </a:pPr>
            <a:r>
              <a:rPr lang="en-US" altLang="en-US" sz="3600" dirty="0">
                <a:latin typeface="Tahoma" panose="020B0604030504040204" pitchFamily="34" charset="0"/>
                <a:ea typeface="Tahoma" panose="020B0604030504040204" pitchFamily="34" charset="0"/>
                <a:cs typeface="Tahoma" panose="020B0604030504040204" pitchFamily="34" charset="0"/>
              </a:rPr>
              <a:t>“… A judge should participate in establishing, maintaining, and enforcing high standards of conduct, and shall personally observe those standards so that the integrity and independence of the judiciary will be preserved….”</a:t>
            </a:r>
          </a:p>
        </p:txBody>
      </p:sp>
      <p:sp>
        <p:nvSpPr>
          <p:cNvPr id="614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F71B6174-0B6A-435D-94CF-D821F819F91D}" type="slidenum">
              <a:rPr lang="en-US" altLang="en-US" sz="1800" smtClean="0">
                <a:solidFill>
                  <a:schemeClr val="tx1"/>
                </a:solidFill>
              </a:rPr>
              <a:pPr eaLnBrk="1" hangingPunct="1">
                <a:defRPr/>
              </a:pPr>
              <a:t>13</a:t>
            </a:fld>
            <a:endParaRPr lang="en-US" altLang="en-US" sz="180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94506" y="1952624"/>
            <a:ext cx="8154988" cy="4227513"/>
          </a:xfrm>
        </p:spPr>
        <p:txBody>
          <a:bodyPr>
            <a:normAutofit/>
          </a:bodyPr>
          <a:lstStyle/>
          <a:p>
            <a:pPr marL="57150" indent="0" eaLnBrk="1" hangingPunct="1">
              <a:buFontTx/>
              <a:buNone/>
              <a:defRPr/>
            </a:pPr>
            <a:r>
              <a:rPr lang="en-US" altLang="en-US" sz="4000" dirty="0">
                <a:solidFill>
                  <a:srgbClr val="FFFFFF"/>
                </a:solidFill>
                <a:latin typeface="Tahoma" panose="020B0604030504040204" pitchFamily="34" charset="0"/>
                <a:ea typeface="Tahoma" panose="020B0604030504040204" pitchFamily="34" charset="0"/>
                <a:cs typeface="Tahoma" panose="020B0604030504040204" pitchFamily="34" charset="0"/>
              </a:rPr>
              <a:t>“A judge shall respect and comply with the law and shall act at all times in a manner that promotes public confidence in the integrity and impartiality of the judiciary.”</a:t>
            </a:r>
          </a:p>
        </p:txBody>
      </p:sp>
      <p:sp>
        <p:nvSpPr>
          <p:cNvPr id="71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794C3542-F300-46C1-94B2-6A7C3AEAE320}" type="slidenum">
              <a:rPr lang="en-US" altLang="en-US" sz="1800" smtClean="0">
                <a:solidFill>
                  <a:schemeClr val="tx1"/>
                </a:solidFill>
              </a:rPr>
              <a:pPr eaLnBrk="1" hangingPunct="1">
                <a:defRPr/>
              </a:pPr>
              <a:t>14</a:t>
            </a:fld>
            <a:endParaRPr lang="en-US" altLang="en-US" sz="1800">
              <a:solidFill>
                <a:schemeClr val="tx1"/>
              </a:solidFill>
            </a:endParaRPr>
          </a:p>
        </p:txBody>
      </p:sp>
      <p:sp>
        <p:nvSpPr>
          <p:cNvPr id="17412" name="Rectangle 6"/>
          <p:cNvSpPr>
            <a:spLocks noChangeArrowheads="1"/>
          </p:cNvSpPr>
          <p:nvPr/>
        </p:nvSpPr>
        <p:spPr bwMode="auto">
          <a:xfrm>
            <a:off x="457200" y="534988"/>
            <a:ext cx="73660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90000"/>
              <a:buFont typeface="Wingdings" pitchFamily="2" charset="2"/>
              <a:buBlip>
                <a:blip r:embed="rId3"/>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9pPr>
          </a:lstStyle>
          <a:p>
            <a:pPr algn="ctr" eaLnBrk="1" hangingPunct="1">
              <a:spcBef>
                <a:spcPct val="0"/>
              </a:spcBef>
              <a:buClrTx/>
              <a:buSzTx/>
              <a:buFontTx/>
              <a:buNone/>
            </a:pPr>
            <a:r>
              <a:rPr lang="en-US" altLang="en-US" sz="4000" dirty="0">
                <a:solidFill>
                  <a:schemeClr val="tx2"/>
                </a:solidFill>
                <a:latin typeface="Tahoma" pitchFamily="34" charset="0"/>
              </a:rPr>
              <a:t>Canon 2A</a:t>
            </a:r>
            <a:endParaRPr lang="en-US" altLang="en-US" sz="4000" dirty="0">
              <a:solidFill>
                <a:schemeClr val="tx2"/>
              </a:solidFill>
              <a:latin typeface="Tahoma" pitchFamily="34" charset="0"/>
              <a:cs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altLang="en-US" sz="4000" dirty="0">
                <a:latin typeface="Tahoma" panose="020B0604030504040204" pitchFamily="34" charset="0"/>
                <a:ea typeface="Tahoma" panose="020B0604030504040204" pitchFamily="34" charset="0"/>
                <a:cs typeface="Tahoma" panose="020B0604030504040204" pitchFamily="34" charset="0"/>
              </a:rPr>
              <a:t>Canon</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sz="4000" dirty="0">
                <a:latin typeface="Tahoma" panose="020B0604030504040204" pitchFamily="34" charset="0"/>
                <a:ea typeface="Tahoma" panose="020B0604030504040204" pitchFamily="34" charset="0"/>
                <a:cs typeface="Tahoma" panose="020B0604030504040204" pitchFamily="34" charset="0"/>
              </a:rPr>
              <a:t>3B(3)</a:t>
            </a:r>
          </a:p>
        </p:txBody>
      </p:sp>
      <p:sp>
        <p:nvSpPr>
          <p:cNvPr id="8196" name="Rectangle 3"/>
          <p:cNvSpPr>
            <a:spLocks noGrp="1" noChangeArrowheads="1"/>
          </p:cNvSpPr>
          <p:nvPr>
            <p:ph idx="1"/>
          </p:nvPr>
        </p:nvSpPr>
        <p:spPr>
          <a:xfrm>
            <a:off x="723900" y="2152650"/>
            <a:ext cx="7583488" cy="3486150"/>
          </a:xfrm>
        </p:spPr>
        <p:txBody>
          <a:bodyPr>
            <a:normAutofit/>
          </a:bodyPr>
          <a:lstStyle/>
          <a:p>
            <a:pPr eaLnBrk="1" hangingPunct="1">
              <a:buFontTx/>
              <a:buNone/>
              <a:defRPr/>
            </a:pPr>
            <a:r>
              <a:rPr lang="en-US" altLang="en-US" sz="4400" dirty="0">
                <a:latin typeface="Tahoma" panose="020B0604030504040204" pitchFamily="34" charset="0"/>
                <a:ea typeface="Tahoma" panose="020B0604030504040204" pitchFamily="34" charset="0"/>
                <a:cs typeface="Tahoma" panose="020B0604030504040204" pitchFamily="34" charset="0"/>
              </a:rPr>
              <a:t>	</a:t>
            </a:r>
            <a:r>
              <a:rPr lang="en-US" altLang="en-US" sz="4000" dirty="0">
                <a:latin typeface="Tahoma" panose="020B0604030504040204" pitchFamily="34" charset="0"/>
                <a:ea typeface="Tahoma" panose="020B0604030504040204" pitchFamily="34" charset="0"/>
                <a:cs typeface="Tahoma" panose="020B0604030504040204" pitchFamily="34" charset="0"/>
              </a:rPr>
              <a:t>“A judge shall require order and decorum in proceedings before the judge.”</a:t>
            </a:r>
          </a:p>
        </p:txBody>
      </p:sp>
      <p:sp>
        <p:nvSpPr>
          <p:cNvPr id="819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EC847C32-871A-40CD-A9B9-1128F1C852AC}" type="slidenum">
              <a:rPr lang="en-US" altLang="en-US" sz="1800" smtClean="0">
                <a:solidFill>
                  <a:schemeClr val="tx1"/>
                </a:solidFill>
              </a:rPr>
              <a:pPr eaLnBrk="1" hangingPunct="1">
                <a:defRPr/>
              </a:pPr>
              <a:t>15</a:t>
            </a:fld>
            <a:endParaRPr lang="en-US" altLang="en-US" sz="18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defRPr/>
            </a:pPr>
            <a:r>
              <a:rPr lang="en-US" altLang="en-US" sz="4000" dirty="0">
                <a:latin typeface="Tahoma" panose="020B0604030504040204" pitchFamily="34" charset="0"/>
                <a:ea typeface="Tahoma" panose="020B0604030504040204" pitchFamily="34" charset="0"/>
                <a:cs typeface="Tahoma" panose="020B0604030504040204" pitchFamily="34" charset="0"/>
              </a:rPr>
              <a:t>Canon</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sz="4000" dirty="0">
                <a:latin typeface="Tahoma" panose="020B0604030504040204" pitchFamily="34" charset="0"/>
                <a:ea typeface="Tahoma" panose="020B0604030504040204" pitchFamily="34" charset="0"/>
                <a:cs typeface="Tahoma" panose="020B0604030504040204" pitchFamily="34" charset="0"/>
              </a:rPr>
              <a:t>3B(4)</a:t>
            </a:r>
          </a:p>
        </p:txBody>
      </p:sp>
      <p:sp>
        <p:nvSpPr>
          <p:cNvPr id="9220" name="Rectangle 3"/>
          <p:cNvSpPr>
            <a:spLocks noGrp="1" noChangeArrowheads="1"/>
          </p:cNvSpPr>
          <p:nvPr>
            <p:ph idx="1"/>
          </p:nvPr>
        </p:nvSpPr>
        <p:spPr>
          <a:xfrm>
            <a:off x="742950" y="2171700"/>
            <a:ext cx="7754938" cy="3448050"/>
          </a:xfrm>
        </p:spPr>
        <p:txBody>
          <a:bodyPr/>
          <a:lstStyle/>
          <a:p>
            <a:pPr eaLnBrk="1" hangingPunct="1">
              <a:buFontTx/>
              <a:buNone/>
              <a:defRPr/>
            </a:pPr>
            <a:r>
              <a:rPr lang="en-US" altLang="en-US" dirty="0"/>
              <a:t>	</a:t>
            </a:r>
            <a:r>
              <a:rPr lang="en-US" altLang="en-US" sz="4000" dirty="0">
                <a:latin typeface="Tahoma" panose="020B0604030504040204" pitchFamily="34" charset="0"/>
                <a:ea typeface="Tahoma" panose="020B0604030504040204" pitchFamily="34" charset="0"/>
                <a:cs typeface="Tahoma" panose="020B0604030504040204" pitchFamily="34" charset="0"/>
              </a:rPr>
              <a:t>“A judge shall be patient, dignified, and courteous to litigants, jurors, witnesses, lawyers, and others ….”</a:t>
            </a:r>
          </a:p>
        </p:txBody>
      </p:sp>
      <p:sp>
        <p:nvSpPr>
          <p:cNvPr id="921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D9753399-59C2-4B6B-8D75-216368BF3347}" type="slidenum">
              <a:rPr lang="en-US" altLang="en-US" sz="1800" smtClean="0">
                <a:solidFill>
                  <a:schemeClr val="tx1"/>
                </a:solidFill>
              </a:rPr>
              <a:pPr eaLnBrk="1" hangingPunct="1">
                <a:defRPr/>
              </a:pPr>
              <a:t>16</a:t>
            </a:fld>
            <a:endParaRPr lang="en-US" altLang="en-US" sz="18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74367" y="137196"/>
            <a:ext cx="8534400" cy="1371601"/>
          </a:xfrm>
        </p:spPr>
        <p:txBody>
          <a:bodyPr/>
          <a:lstStyle/>
          <a:p>
            <a:pPr eaLnBrk="1" hangingPunct="1">
              <a:defRPr/>
            </a:pPr>
            <a:r>
              <a:rPr lang="en-US" altLang="en-US" sz="4000" dirty="0">
                <a:latin typeface="Tahoma" panose="020B0604030504040204" pitchFamily="34" charset="0"/>
                <a:ea typeface="Tahoma" panose="020B0604030504040204" pitchFamily="34" charset="0"/>
                <a:cs typeface="Tahoma" panose="020B0604030504040204" pitchFamily="34" charset="0"/>
              </a:rPr>
              <a:t>Canon 3B(8) -</a:t>
            </a:r>
            <a:br>
              <a:rPr lang="en-US" altLang="en-US" sz="4000" dirty="0">
                <a:latin typeface="Tahoma" panose="020B0604030504040204" pitchFamily="34" charset="0"/>
                <a:ea typeface="Tahoma" panose="020B0604030504040204" pitchFamily="34" charset="0"/>
                <a:cs typeface="Tahoma" panose="020B0604030504040204" pitchFamily="34" charset="0"/>
              </a:rPr>
            </a:br>
            <a:r>
              <a:rPr lang="en-US" altLang="en-US" sz="4000" dirty="0">
                <a:latin typeface="Tahoma" panose="020B0604030504040204" pitchFamily="34" charset="0"/>
                <a:ea typeface="Tahoma" panose="020B0604030504040204" pitchFamily="34" charset="0"/>
                <a:cs typeface="Tahoma" panose="020B0604030504040204" pitchFamily="34" charset="0"/>
              </a:rPr>
              <a:t>original text</a:t>
            </a:r>
          </a:p>
        </p:txBody>
      </p:sp>
      <p:sp>
        <p:nvSpPr>
          <p:cNvPr id="10244" name="Rectangle 3"/>
          <p:cNvSpPr>
            <a:spLocks noGrp="1" noChangeArrowheads="1"/>
          </p:cNvSpPr>
          <p:nvPr>
            <p:ph idx="1"/>
          </p:nvPr>
        </p:nvSpPr>
        <p:spPr>
          <a:xfrm>
            <a:off x="365806" y="1783098"/>
            <a:ext cx="7754938" cy="3448050"/>
          </a:xfrm>
        </p:spPr>
        <p:txBody>
          <a:bodyPr/>
          <a:lstStyle/>
          <a:p>
            <a:pPr eaLnBrk="1" hangingPunct="1">
              <a:buFontTx/>
              <a:buNone/>
              <a:defRPr/>
            </a:pPr>
            <a:r>
              <a:rPr lang="en-US" altLang="en-US" dirty="0"/>
              <a:t>	</a:t>
            </a:r>
          </a:p>
          <a:p>
            <a:pPr eaLnBrk="1" hangingPunct="1">
              <a:buFontTx/>
              <a:buNone/>
              <a:defRPr/>
            </a:pPr>
            <a:r>
              <a:rPr lang="en-US" altLang="en-US" dirty="0"/>
              <a:t>	</a:t>
            </a:r>
            <a:r>
              <a:rPr lang="en-US" altLang="en-US" sz="4000" dirty="0">
                <a:latin typeface="Tahoma" panose="020B0604030504040204" pitchFamily="34" charset="0"/>
                <a:ea typeface="Tahoma" panose="020B0604030504040204" pitchFamily="34" charset="0"/>
                <a:cs typeface="Tahoma" panose="020B0604030504040204" pitchFamily="34" charset="0"/>
              </a:rPr>
              <a:t>“A judge shall dispose of all judicial matters fairly, promptly, and efficiently…</a:t>
            </a:r>
          </a:p>
          <a:p>
            <a:pPr eaLnBrk="1" hangingPunct="1">
              <a:buFontTx/>
              <a:buNone/>
              <a:defRPr/>
            </a:pPr>
            <a:endParaRPr lang="en-US" altLang="en-US" dirty="0"/>
          </a:p>
          <a:p>
            <a:pPr algn="ctr" eaLnBrk="1" hangingPunct="1">
              <a:buFontTx/>
              <a:buNone/>
              <a:defRPr/>
            </a:pPr>
            <a:endParaRPr lang="en-US" altLang="en-US" dirty="0"/>
          </a:p>
        </p:txBody>
      </p:sp>
      <p:sp>
        <p:nvSpPr>
          <p:cNvPr id="1024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00E7B809-EFDD-442B-B734-26980397A00F}" type="slidenum">
              <a:rPr lang="en-US" altLang="en-US" sz="1800" smtClean="0">
                <a:solidFill>
                  <a:schemeClr val="tx1"/>
                </a:solidFill>
              </a:rPr>
              <a:pPr eaLnBrk="1" hangingPunct="1">
                <a:defRPr/>
              </a:pPr>
              <a:t>17</a:t>
            </a:fld>
            <a:endParaRPr lang="en-US" altLang="en-US" sz="18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ahoma" panose="020B0604030504040204" pitchFamily="34" charset="0"/>
                <a:ea typeface="Tahoma" panose="020B0604030504040204" pitchFamily="34" charset="0"/>
                <a:cs typeface="Tahoma" panose="020B0604030504040204" pitchFamily="34" charset="0"/>
              </a:rPr>
              <a:t>Canon 3B(8) –</a:t>
            </a:r>
            <a:br>
              <a:rPr lang="en-US" altLang="en-US" sz="4000" dirty="0">
                <a:latin typeface="Tahoma" panose="020B0604030504040204" pitchFamily="34" charset="0"/>
                <a:ea typeface="Tahoma" panose="020B0604030504040204" pitchFamily="34" charset="0"/>
                <a:cs typeface="Tahoma" panose="020B0604030504040204" pitchFamily="34" charset="0"/>
              </a:rPr>
            </a:br>
            <a:r>
              <a:rPr lang="en-US" altLang="en-US" sz="4000" dirty="0">
                <a:latin typeface="Tahoma" panose="020B0604030504040204" pitchFamily="34" charset="0"/>
                <a:ea typeface="Tahoma" panose="020B0604030504040204" pitchFamily="34" charset="0"/>
                <a:cs typeface="Tahoma" panose="020B0604030504040204" pitchFamily="34" charset="0"/>
              </a:rPr>
              <a:t>added text</a:t>
            </a:r>
            <a:endParaRPr lang="en-US" sz="4000" dirty="0"/>
          </a:p>
        </p:txBody>
      </p:sp>
      <p:sp>
        <p:nvSpPr>
          <p:cNvPr id="3" name="Content Placeholder 2"/>
          <p:cNvSpPr>
            <a:spLocks noGrp="1"/>
          </p:cNvSpPr>
          <p:nvPr>
            <p:ph idx="1"/>
          </p:nvPr>
        </p:nvSpPr>
        <p:spPr/>
        <p:txBody>
          <a:bodyPr/>
          <a:lstStyle/>
          <a:p>
            <a:endParaRPr lang="en-US" altLang="en-US" dirty="0"/>
          </a:p>
          <a:p>
            <a:pPr marL="400050" lvl="1" indent="0">
              <a:buNone/>
            </a:pPr>
            <a:r>
              <a:rPr lang="en-US" altLang="en-US" sz="3600" dirty="0">
                <a:latin typeface="Tahoma" panose="020B0604030504040204" pitchFamily="34" charset="0"/>
                <a:ea typeface="Tahoma" panose="020B0604030504040204" pitchFamily="34" charset="0"/>
                <a:cs typeface="Tahoma" panose="020B0604030504040204" pitchFamily="34" charset="0"/>
              </a:rPr>
              <a:t>“…A judge shall manage the courtroom in a manner that provides all litigants the opportunity to have their matters fairly adjudicated in accordance with the law.”</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18</a:t>
            </a:fld>
            <a:endParaRPr lang="en-US"/>
          </a:p>
        </p:txBody>
      </p:sp>
    </p:spTree>
    <p:extLst>
      <p:ext uri="{BB962C8B-B14F-4D97-AF65-F5344CB8AC3E}">
        <p14:creationId xmlns:p14="http://schemas.microsoft.com/office/powerpoint/2010/main" val="251530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6"/>
          <p:cNvSpPr>
            <a:spLocks noGrp="1" noChangeArrowheads="1"/>
          </p:cNvSpPr>
          <p:nvPr>
            <p:ph type="sldNum" sz="quarter" idx="12"/>
          </p:nvPr>
        </p:nvSpPr>
        <p:spPr/>
        <p:txBody>
          <a:bodyPr/>
          <a:lstStyle/>
          <a:p>
            <a:pPr>
              <a:defRPr/>
            </a:pPr>
            <a:fld id="{2E5F92AC-338A-4FF4-B658-FF159C7B975B}" type="slidenum">
              <a:rPr lang="en-US"/>
              <a:pPr>
                <a:defRPr/>
              </a:pPr>
              <a:t>19</a:t>
            </a:fld>
            <a:endParaRPr lang="en-US"/>
          </a:p>
        </p:txBody>
      </p:sp>
      <p:sp>
        <p:nvSpPr>
          <p:cNvPr id="271363" name="Rectangle 2"/>
          <p:cNvSpPr>
            <a:spLocks noGrp="1" noChangeArrowheads="1"/>
          </p:cNvSpPr>
          <p:nvPr>
            <p:ph type="title" idx="4294967295"/>
          </p:nvPr>
        </p:nvSpPr>
        <p:spPr>
          <a:xfrm>
            <a:off x="228600" y="228600"/>
            <a:ext cx="8915400" cy="1524000"/>
          </a:xfrm>
        </p:spPr>
        <p:txBody>
          <a:bodyPr/>
          <a:lstStyle/>
          <a:p>
            <a:pPr eaLnBrk="1" hangingPunct="1">
              <a:defRPr/>
            </a:pPr>
            <a:r>
              <a:rPr lang="en-US" sz="4000" dirty="0">
                <a:effectLst/>
                <a:latin typeface="Tahoma" pitchFamily="34" charset="0"/>
              </a:rPr>
              <a:t>Canon 3B(8)</a:t>
            </a:r>
            <a:br>
              <a:rPr lang="en-US" sz="4000" dirty="0">
                <a:effectLst/>
                <a:latin typeface="Tahoma" pitchFamily="34" charset="0"/>
              </a:rPr>
            </a:br>
            <a:r>
              <a:rPr lang="en-US" sz="4000" dirty="0">
                <a:effectLst/>
                <a:latin typeface="Tahoma" pitchFamily="34" charset="0"/>
              </a:rPr>
              <a:t>(Commentary) </a:t>
            </a:r>
            <a:endParaRPr lang="en-US" sz="4000" dirty="0">
              <a:latin typeface="Tahoma" pitchFamily="34" charset="0"/>
            </a:endParaRPr>
          </a:p>
        </p:txBody>
      </p:sp>
      <p:sp>
        <p:nvSpPr>
          <p:cNvPr id="96261" name="Rectangle 3"/>
          <p:cNvSpPr>
            <a:spLocks noGrp="1" noChangeArrowheads="1"/>
          </p:cNvSpPr>
          <p:nvPr>
            <p:ph type="body" idx="4294967295"/>
          </p:nvPr>
        </p:nvSpPr>
        <p:spPr>
          <a:xfrm>
            <a:off x="762000" y="2133600"/>
            <a:ext cx="7633244" cy="422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400050" lvl="1" indent="0" eaLnBrk="1" hangingPunct="1">
              <a:lnSpc>
                <a:spcPct val="90000"/>
              </a:lnSpc>
              <a:buNone/>
            </a:pPr>
            <a:r>
              <a:rPr lang="en-US" sz="4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altLang="en-US" sz="4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example, when a litigant is self-represented, the judge has the discretion to take reasonable steps, appropriate under the circumstances and consistent with the law and the canons, to enable the litigant to be heard....” </a:t>
            </a:r>
            <a:r>
              <a:rPr lang="en-US" altLang="en-US" sz="3200" dirty="0">
                <a:effectLst>
                  <a:outerShdw blurRad="38100" dist="38100" dir="2700000" algn="tl">
                    <a:srgbClr val="000000">
                      <a:alpha val="43137"/>
                    </a:srgbClr>
                  </a:outerShdw>
                </a:effectLst>
              </a:rPr>
              <a:t> </a:t>
            </a:r>
          </a:p>
        </p:txBody>
      </p:sp>
      <p:sp>
        <p:nvSpPr>
          <p:cNvPr id="962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itchFamily="2" charset="2"/>
              <a:buBlip>
                <a:blip r:embed="rId3"/>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9pPr>
          </a:lstStyle>
          <a:p>
            <a:pPr algn="r" eaLnBrk="1" hangingPunct="1">
              <a:spcBef>
                <a:spcPct val="0"/>
              </a:spcBef>
              <a:buClrTx/>
              <a:buSzTx/>
              <a:buFontTx/>
              <a:buNone/>
            </a:pPr>
            <a:endParaRPr lang="en-US" altLang="en-US" sz="1400"/>
          </a:p>
        </p:txBody>
      </p:sp>
    </p:spTree>
    <p:extLst>
      <p:ext uri="{BB962C8B-B14F-4D97-AF65-F5344CB8AC3E}">
        <p14:creationId xmlns:p14="http://schemas.microsoft.com/office/powerpoint/2010/main" val="3097936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b="1">
                <a:solidFill>
                  <a:schemeClr val="tx1"/>
                </a:solidFill>
                <a:effectLst/>
                <a:latin typeface="Tahoma" pitchFamily="34" charset="0"/>
              </a:rPr>
              <a:t>INTRODUCTIONS</a:t>
            </a:r>
          </a:p>
        </p:txBody>
      </p:sp>
      <p:pic>
        <p:nvPicPr>
          <p:cNvPr id="4100" name="Picture 7" descr="MPj0439384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951275" y="2052638"/>
            <a:ext cx="4463576" cy="4195762"/>
          </a:xfrm>
          <a:noFill/>
          <a:extLst>
            <a:ext uri="{909E8E84-426E-40DD-AFC4-6F175D3DCCD1}">
              <a14:hiddenFill xmlns:a14="http://schemas.microsoft.com/office/drawing/2010/main">
                <a:solidFill>
                  <a:srgbClr val="FFFFFF"/>
                </a:solidFill>
              </a14:hiddenFill>
            </a:ext>
          </a:extLst>
        </p:spPr>
      </p:pic>
      <p:sp>
        <p:nvSpPr>
          <p:cNvPr id="4" name="Rectangle 46"/>
          <p:cNvSpPr>
            <a:spLocks noGrp="1" noChangeArrowheads="1"/>
          </p:cNvSpPr>
          <p:nvPr>
            <p:ph type="sldNum" sz="quarter" idx="12"/>
          </p:nvPr>
        </p:nvSpPr>
        <p:spPr/>
        <p:txBody>
          <a:bodyPr/>
          <a:lstStyle/>
          <a:p>
            <a:pPr>
              <a:defRPr/>
            </a:pPr>
            <a:fld id="{7C6EDA64-5C9A-40A1-BFE0-EBC7F883608D}"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The California Judicial Conduct Handbook</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2550" y="2197303"/>
            <a:ext cx="3863913" cy="3883428"/>
          </a:xfrm>
        </p:spPr>
      </p:pic>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20</a:t>
            </a:fld>
            <a:endParaRPr lang="en-US"/>
          </a:p>
        </p:txBody>
      </p:sp>
    </p:spTree>
    <p:extLst>
      <p:ext uri="{BB962C8B-B14F-4D97-AF65-F5344CB8AC3E}">
        <p14:creationId xmlns:p14="http://schemas.microsoft.com/office/powerpoint/2010/main" val="68316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816211E2-6C8B-4AED-AE40-E6E61ABC4C7D}" type="slidenum">
              <a:rPr lang="en-US" altLang="en-US" sz="1800" smtClean="0">
                <a:solidFill>
                  <a:schemeClr val="tx1"/>
                </a:solidFill>
              </a:rPr>
              <a:pPr eaLnBrk="1" hangingPunct="1">
                <a:defRPr/>
              </a:pPr>
              <a:t>21</a:t>
            </a:fld>
            <a:endParaRPr lang="en-US" altLang="en-US" sz="1800">
              <a:solidFill>
                <a:schemeClr val="tx1"/>
              </a:solidFill>
            </a:endParaRPr>
          </a:p>
        </p:txBody>
      </p:sp>
      <p:sp>
        <p:nvSpPr>
          <p:cNvPr id="15364" name="Rectangle 3"/>
          <p:cNvSpPr>
            <a:spLocks noGrp="1" noChangeArrowheads="1"/>
          </p:cNvSpPr>
          <p:nvPr>
            <p:ph type="title" idx="4294967295"/>
          </p:nvPr>
        </p:nvSpPr>
        <p:spPr>
          <a:xfrm>
            <a:off x="0" y="228600"/>
            <a:ext cx="9144000" cy="857250"/>
          </a:xfrm>
        </p:spPr>
        <p:txBody>
          <a:bodyPr/>
          <a:lstStyle/>
          <a:p>
            <a:pPr marL="114300" eaLnBrk="1" hangingPunct="1">
              <a:defRPr/>
            </a:pPr>
            <a:r>
              <a:rPr lang="en-US" altLang="en-US" sz="4000" dirty="0">
                <a:latin typeface="Tahoma" panose="020B0604030504040204" pitchFamily="34" charset="0"/>
                <a:ea typeface="Tahoma" panose="020B0604030504040204" pitchFamily="34" charset="0"/>
                <a:cs typeface="Tahoma" panose="020B0604030504040204" pitchFamily="34" charset="0"/>
              </a:rPr>
              <a:t>The Central Principle of </a:t>
            </a:r>
            <a:br>
              <a:rPr lang="en-US" altLang="en-US" sz="4000" dirty="0">
                <a:latin typeface="Tahoma" panose="020B0604030504040204" pitchFamily="34" charset="0"/>
                <a:ea typeface="Tahoma" panose="020B0604030504040204" pitchFamily="34" charset="0"/>
                <a:cs typeface="Tahoma" panose="020B0604030504040204" pitchFamily="34" charset="0"/>
              </a:rPr>
            </a:br>
            <a:r>
              <a:rPr lang="en-US" altLang="en-US" sz="4000" dirty="0">
                <a:latin typeface="Tahoma" panose="020B0604030504040204" pitchFamily="34" charset="0"/>
                <a:ea typeface="Tahoma" panose="020B0604030504040204" pitchFamily="34" charset="0"/>
                <a:cs typeface="Tahoma" panose="020B0604030504040204" pitchFamily="34" charset="0"/>
              </a:rPr>
              <a:t>Being a Judge</a:t>
            </a:r>
          </a:p>
        </p:txBody>
      </p:sp>
      <p:sp>
        <p:nvSpPr>
          <p:cNvPr id="269314" name="Text Box 2"/>
          <p:cNvSpPr txBox="1">
            <a:spLocks noChangeArrowheads="1"/>
          </p:cNvSpPr>
          <p:nvPr/>
        </p:nvSpPr>
        <p:spPr bwMode="auto">
          <a:xfrm>
            <a:off x="914440" y="2331732"/>
            <a:ext cx="78867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a:spcBef>
                <a:spcPct val="20000"/>
              </a:spcBef>
              <a:buClr>
                <a:schemeClr val="hlink"/>
              </a:buClr>
              <a:buSzPct val="90000"/>
              <a:buFont typeface="Wingdings" pitchFamily="2" charset="2"/>
              <a:buBlip>
                <a:blip r:embed="rId3"/>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9pPr>
          </a:lstStyle>
          <a:p>
            <a:pPr eaLnBrk="1" hangingPunct="1">
              <a:spcBef>
                <a:spcPct val="50000"/>
              </a:spcBef>
              <a:buClrTx/>
              <a:buSzTx/>
              <a:buFontTx/>
              <a:buNone/>
            </a:pPr>
            <a:r>
              <a:rPr lang="en-US" altLang="en-US" sz="36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basic function of an independent, impartial, and honorable judiciary is to maintain the utmost </a:t>
            </a:r>
            <a:r>
              <a:rPr lang="en-US"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impartiality</a:t>
            </a:r>
            <a:r>
              <a:rPr lang="en-US" altLang="en-US" sz="36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decision making.”</a:t>
            </a:r>
          </a:p>
        </p:txBody>
      </p:sp>
      <p:pic>
        <p:nvPicPr>
          <p:cNvPr id="25605" name="Picture 2" descr="C:\Users\rcathcart\AppData\Local\Microsoft\Windows\Temporary Internet Files\Content.IE5\05DR3PLC\MP900387775[1].jpg"/>
          <p:cNvPicPr>
            <a:picLocks noChangeAspect="1" noChangeArrowheads="1"/>
          </p:cNvPicPr>
          <p:nvPr/>
        </p:nvPicPr>
        <p:blipFill rotWithShape="1">
          <a:blip r:embed="rId6">
            <a:extLst>
              <a:ext uri="{28A0092B-C50C-407E-A947-70E740481C1C}">
                <a14:useLocalDpi xmlns:a14="http://schemas.microsoft.com/office/drawing/2010/main" val="0"/>
              </a:ext>
            </a:extLst>
          </a:blip>
          <a:srcRect l="-21739" t="-42857" r="-52174"/>
          <a:stretch/>
        </p:blipFill>
        <p:spPr bwMode="auto">
          <a:xfrm>
            <a:off x="4108844" y="3889129"/>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dissolve">
                                      <p:cBhvr>
                                        <p:cTn id="7" dur="500"/>
                                        <p:tgtEl>
                                          <p:spTgt spid="26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altLang="en-US" sz="4000" dirty="0"/>
              <a:t>Pillar I-Awareness of Being a Judge</a:t>
            </a:r>
          </a:p>
        </p:txBody>
      </p:sp>
      <p:sp>
        <p:nvSpPr>
          <p:cNvPr id="17411" name="Content Placeholder 2"/>
          <p:cNvSpPr>
            <a:spLocks noGrp="1"/>
          </p:cNvSpPr>
          <p:nvPr>
            <p:ph idx="1"/>
          </p:nvPr>
        </p:nvSpPr>
        <p:spPr>
          <a:xfrm>
            <a:off x="1009650" y="1905000"/>
            <a:ext cx="7094538" cy="3962400"/>
          </a:xfrm>
        </p:spPr>
        <p:txBody>
          <a:bodyPr/>
          <a:lstStyle/>
          <a:p>
            <a:pPr>
              <a:buFontTx/>
              <a:buNone/>
              <a:defRPr/>
            </a:pPr>
            <a:r>
              <a:rPr lang="en-US" altLang="en-US" dirty="0"/>
              <a:t>	</a:t>
            </a:r>
            <a:r>
              <a:rPr lang="en-US" altLang="en-US" sz="4000" dirty="0">
                <a:latin typeface="Tahoma" panose="020B0604030504040204" pitchFamily="34" charset="0"/>
                <a:ea typeface="Tahoma" panose="020B0604030504040204" pitchFamily="34" charset="0"/>
                <a:cs typeface="Tahoma" panose="020B0604030504040204" pitchFamily="34" charset="0"/>
              </a:rPr>
              <a:t>Always be aware that you represent the judiciary.</a:t>
            </a:r>
          </a:p>
          <a:p>
            <a:pPr>
              <a:buFontTx/>
              <a:buNone/>
              <a:defRPr/>
            </a:pPr>
            <a:endParaRPr lang="en-US" altLang="en-US" dirty="0"/>
          </a:p>
        </p:txBody>
      </p:sp>
      <p:sp>
        <p:nvSpPr>
          <p:cNvPr id="1741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2BF4E191-8148-43A8-A7EB-39290D876C57}" type="slidenum">
              <a:rPr lang="en-US" altLang="en-US" sz="1800" smtClean="0">
                <a:solidFill>
                  <a:schemeClr val="tx1"/>
                </a:solidFill>
              </a:rPr>
              <a:pPr eaLnBrk="1" hangingPunct="1">
                <a:defRPr/>
              </a:pPr>
              <a:t>22</a:t>
            </a:fld>
            <a:endParaRPr lang="en-US" altLang="en-US" sz="1800">
              <a:solidFill>
                <a:schemeClr val="tx1"/>
              </a:solidFill>
            </a:endParaRPr>
          </a:p>
        </p:txBody>
      </p:sp>
      <p:pic>
        <p:nvPicPr>
          <p:cNvPr id="26629" name="Picture 4" descr="C:\Users\rcathcart\AppData\Local\Microsoft\Windows\Temporary Internet Files\Content.IE5\B5TSCZ1V\MC9001978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634" y="3886200"/>
            <a:ext cx="192405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1325" y="304800"/>
            <a:ext cx="8550275" cy="720725"/>
          </a:xfrm>
        </p:spPr>
        <p:txBody>
          <a:bodyPr/>
          <a:lstStyle/>
          <a:p>
            <a:pPr>
              <a:defRPr/>
            </a:pPr>
            <a:r>
              <a:rPr lang="en-US" altLang="en-US" sz="4000" dirty="0"/>
              <a:t>Pillar II-Mindfulness in Court</a:t>
            </a:r>
          </a:p>
        </p:txBody>
      </p:sp>
      <p:sp>
        <p:nvSpPr>
          <p:cNvPr id="19459" name="Content Placeholder 2"/>
          <p:cNvSpPr>
            <a:spLocks noGrp="1"/>
          </p:cNvSpPr>
          <p:nvPr>
            <p:ph idx="1"/>
          </p:nvPr>
        </p:nvSpPr>
        <p:spPr>
          <a:xfrm>
            <a:off x="819150" y="1387475"/>
            <a:ext cx="7581900" cy="4289425"/>
          </a:xfrm>
        </p:spPr>
        <p:txBody>
          <a:bodyPr/>
          <a:lstStyle/>
          <a:p>
            <a:pPr>
              <a:buFontTx/>
              <a:buNone/>
              <a:defRPr/>
            </a:pPr>
            <a:r>
              <a:rPr lang="en-US" altLang="en-US" sz="3600" dirty="0"/>
              <a:t>	</a:t>
            </a:r>
            <a:r>
              <a:rPr lang="en-US" altLang="en-US" sz="3200" dirty="0">
                <a:latin typeface="Tahoma" panose="020B0604030504040204" pitchFamily="34" charset="0"/>
                <a:ea typeface="Tahoma" panose="020B0604030504040204" pitchFamily="34" charset="0"/>
                <a:cs typeface="Tahoma" panose="020B0604030504040204" pitchFamily="34" charset="0"/>
              </a:rPr>
              <a:t>Be conscious of what you do and say in the courtroom. Always be attentive of what others are doing and saying in proceedings, and notice reactions, feelings, and thoughts in regard to what is taking place.</a:t>
            </a:r>
          </a:p>
          <a:p>
            <a:pPr>
              <a:defRPr/>
            </a:pPr>
            <a:endParaRPr lang="en-US" altLang="en-US" dirty="0"/>
          </a:p>
          <a:p>
            <a:pPr>
              <a:buFontTx/>
              <a:buNone/>
              <a:defRPr/>
            </a:pPr>
            <a:endParaRPr lang="en-US" altLang="en-US" dirty="0"/>
          </a:p>
        </p:txBody>
      </p:sp>
      <p:sp>
        <p:nvSpPr>
          <p:cNvPr id="1946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D59961C9-EC7D-403D-8446-8B66C3697BC5}" type="slidenum">
              <a:rPr lang="en-US" altLang="en-US" sz="1800" smtClean="0">
                <a:solidFill>
                  <a:schemeClr val="tx1"/>
                </a:solidFill>
              </a:rPr>
              <a:pPr eaLnBrk="1" hangingPunct="1">
                <a:defRPr/>
              </a:pPr>
              <a:t>23</a:t>
            </a:fld>
            <a:endParaRPr lang="en-US" altLang="en-US" sz="1800">
              <a:solidFill>
                <a:schemeClr val="tx1"/>
              </a:solidFill>
            </a:endParaRPr>
          </a:p>
        </p:txBody>
      </p:sp>
      <p:pic>
        <p:nvPicPr>
          <p:cNvPr id="28677" name="Picture 5" descr="C:\Users\rcathcart\AppData\Local\Microsoft\Windows\Temporary Internet Files\Content.IE5\05DR3PLC\MC9002876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5588" y="4230688"/>
            <a:ext cx="30654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altLang="en-US" sz="4000" dirty="0"/>
              <a:t>Pillar III-Rule of Law</a:t>
            </a:r>
          </a:p>
        </p:txBody>
      </p:sp>
      <p:sp>
        <p:nvSpPr>
          <p:cNvPr id="21507" name="Content Placeholder 2"/>
          <p:cNvSpPr>
            <a:spLocks noGrp="1"/>
          </p:cNvSpPr>
          <p:nvPr>
            <p:ph idx="1"/>
          </p:nvPr>
        </p:nvSpPr>
        <p:spPr>
          <a:xfrm>
            <a:off x="1028700" y="1905000"/>
            <a:ext cx="7086600" cy="4227513"/>
          </a:xfrm>
        </p:spPr>
        <p:txBody>
          <a:bodyPr/>
          <a:lstStyle/>
          <a:p>
            <a:pPr>
              <a:buFontTx/>
              <a:buNone/>
              <a:defRPr/>
            </a:pPr>
            <a:r>
              <a:rPr lang="en-US" altLang="en-US" sz="4400" dirty="0"/>
              <a:t>	</a:t>
            </a:r>
            <a:r>
              <a:rPr lang="en-US" altLang="en-US" sz="3600" dirty="0">
                <a:latin typeface="Tahoma" panose="020B0604030504040204" pitchFamily="34" charset="0"/>
                <a:ea typeface="Tahoma" panose="020B0604030504040204" pitchFamily="34" charset="0"/>
                <a:cs typeface="Tahoma" panose="020B0604030504040204" pitchFamily="34" charset="0"/>
              </a:rPr>
              <a:t>Actions and decisions in court must be within the law.</a:t>
            </a:r>
          </a:p>
          <a:p>
            <a:pPr>
              <a:defRPr/>
            </a:pPr>
            <a:endParaRPr lang="en-US" altLang="en-US" dirty="0"/>
          </a:p>
        </p:txBody>
      </p:sp>
      <p:sp>
        <p:nvSpPr>
          <p:cNvPr id="2150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A42F8C00-A7B9-4A37-97F2-B529737619DA}" type="slidenum">
              <a:rPr lang="en-US" altLang="en-US" sz="1800" smtClean="0">
                <a:solidFill>
                  <a:schemeClr val="tx1"/>
                </a:solidFill>
              </a:rPr>
              <a:pPr eaLnBrk="1" hangingPunct="1">
                <a:defRPr/>
              </a:pPr>
              <a:t>24</a:t>
            </a:fld>
            <a:endParaRPr lang="en-US" altLang="en-US" sz="1800">
              <a:solidFill>
                <a:schemeClr val="tx1"/>
              </a:solidFill>
            </a:endParaRPr>
          </a:p>
        </p:txBody>
      </p:sp>
      <p:pic>
        <p:nvPicPr>
          <p:cNvPr id="29701" name="Picture 13" descr="C:\Users\rcathcart\AppData\Local\Microsoft\Windows\Temporary Internet Files\Content.IE5\4TPM3KU0\MP9001778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010" y="3429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5413" y="76200"/>
            <a:ext cx="8866187" cy="1074738"/>
          </a:xfrm>
        </p:spPr>
        <p:txBody>
          <a:bodyPr/>
          <a:lstStyle/>
          <a:p>
            <a:pPr>
              <a:defRPr/>
            </a:pPr>
            <a:r>
              <a:rPr lang="en-US" altLang="en-US" sz="4000" dirty="0"/>
              <a:t>Pillar IV-Do Not Make Assumptions</a:t>
            </a:r>
          </a:p>
        </p:txBody>
      </p:sp>
      <p:sp>
        <p:nvSpPr>
          <p:cNvPr id="23555" name="Content Placeholder 2"/>
          <p:cNvSpPr>
            <a:spLocks noGrp="1"/>
          </p:cNvSpPr>
          <p:nvPr>
            <p:ph idx="1"/>
          </p:nvPr>
        </p:nvSpPr>
        <p:spPr>
          <a:xfrm>
            <a:off x="709613" y="1717675"/>
            <a:ext cx="7577137" cy="4414838"/>
          </a:xfrm>
        </p:spPr>
        <p:txBody>
          <a:bodyPr/>
          <a:lstStyle/>
          <a:p>
            <a:pPr>
              <a:buFontTx/>
              <a:buNone/>
              <a:defRPr/>
            </a:pPr>
            <a:r>
              <a:rPr lang="en-US" altLang="en-US" b="1" dirty="0"/>
              <a:t>	</a:t>
            </a:r>
            <a:r>
              <a:rPr lang="en-US" altLang="en-US" sz="4000" dirty="0">
                <a:latin typeface="Tahoma" panose="020B0604030504040204" pitchFamily="34" charset="0"/>
                <a:ea typeface="Tahoma" panose="020B0604030504040204" pitchFamily="34" charset="0"/>
                <a:cs typeface="Tahoma" panose="020B0604030504040204" pitchFamily="34" charset="0"/>
              </a:rPr>
              <a:t>Challenge assumptions, and engage in no prejudging.</a:t>
            </a:r>
          </a:p>
        </p:txBody>
      </p:sp>
      <p:sp>
        <p:nvSpPr>
          <p:cNvPr id="2355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6D1592C1-D8B2-4288-8FC4-E286F9C1962C}" type="slidenum">
              <a:rPr lang="en-US" altLang="en-US" sz="1800" smtClean="0">
                <a:solidFill>
                  <a:schemeClr val="tx1"/>
                </a:solidFill>
              </a:rPr>
              <a:pPr eaLnBrk="1" hangingPunct="1">
                <a:defRPr/>
              </a:pPr>
              <a:t>25</a:t>
            </a:fld>
            <a:endParaRPr lang="en-US" altLang="en-US" sz="1800">
              <a:solidFill>
                <a:schemeClr val="tx1"/>
              </a:solidFill>
            </a:endParaRPr>
          </a:p>
        </p:txBody>
      </p:sp>
      <p:pic>
        <p:nvPicPr>
          <p:cNvPr id="31749" name="Picture 8" descr="C:\Users\rcathcart\AppData\Local\Microsoft\Windows\Temporary Internet Files\Content.IE5\05DR3PLC\MP9004484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3246438"/>
            <a:ext cx="225425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br>
              <a:rPr lang="en-US" altLang="en-US" sz="4800" dirty="0"/>
            </a:br>
            <a:r>
              <a:rPr lang="en-US" altLang="en-US" sz="4000" dirty="0"/>
              <a:t>Pillar V-Professional Distance</a:t>
            </a:r>
          </a:p>
        </p:txBody>
      </p:sp>
      <p:sp>
        <p:nvSpPr>
          <p:cNvPr id="25603" name="Content Placeholder 2"/>
          <p:cNvSpPr>
            <a:spLocks noGrp="1"/>
          </p:cNvSpPr>
          <p:nvPr>
            <p:ph idx="1"/>
          </p:nvPr>
        </p:nvSpPr>
        <p:spPr>
          <a:xfrm>
            <a:off x="685800" y="2423171"/>
            <a:ext cx="7753350" cy="3709342"/>
          </a:xfrm>
        </p:spPr>
        <p:txBody>
          <a:bodyPr/>
          <a:lstStyle/>
          <a:p>
            <a:pPr>
              <a:buFontTx/>
              <a:buNone/>
              <a:defRPr/>
            </a:pPr>
            <a:r>
              <a:rPr lang="en-US" altLang="en-US" b="1" dirty="0"/>
              <a:t>	</a:t>
            </a:r>
            <a:r>
              <a:rPr lang="en-US" altLang="en-US" sz="4000" dirty="0">
                <a:latin typeface="Tahoma" panose="020B0604030504040204" pitchFamily="34" charset="0"/>
                <a:ea typeface="Tahoma" panose="020B0604030504040204" pitchFamily="34" charset="0"/>
                <a:cs typeface="Tahoma" panose="020B0604030504040204" pitchFamily="34" charset="0"/>
              </a:rPr>
              <a:t>Do not take things personally, either becoming embroiled or being an advocate.</a:t>
            </a:r>
          </a:p>
          <a:p>
            <a:pPr>
              <a:defRPr/>
            </a:pPr>
            <a:endParaRPr lang="en-US" altLang="en-US" dirty="0"/>
          </a:p>
        </p:txBody>
      </p:sp>
      <p:sp>
        <p:nvSpPr>
          <p:cNvPr id="2560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84CBF5B8-B4CC-4C95-A14E-FD6402A2D630}" type="slidenum">
              <a:rPr lang="en-US" altLang="en-US" sz="1800" smtClean="0">
                <a:solidFill>
                  <a:schemeClr val="tx1"/>
                </a:solidFill>
              </a:rPr>
              <a:pPr eaLnBrk="1" hangingPunct="1">
                <a:defRPr/>
              </a:pPr>
              <a:t>26</a:t>
            </a:fld>
            <a:endParaRPr lang="en-US" altLang="en-US" sz="1800">
              <a:solidFill>
                <a:schemeClr val="tx1"/>
              </a:solidFill>
            </a:endParaRPr>
          </a:p>
        </p:txBody>
      </p:sp>
      <p:pic>
        <p:nvPicPr>
          <p:cNvPr id="32773" name="Picture 8" descr="C:\Users\rcathcart\AppData\Local\Microsoft\Windows\Temporary Internet Files\Content.IE5\05DR3PLC\MC9000887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7563" y="4032250"/>
            <a:ext cx="17684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484584" y="452718"/>
            <a:ext cx="3124185" cy="1400530"/>
          </a:xfrm>
        </p:spPr>
        <p:txBody>
          <a:bodyPr>
            <a:normAutofit/>
          </a:bodyPr>
          <a:lstStyle/>
          <a:p>
            <a:pPr>
              <a:lnSpc>
                <a:spcPct val="90000"/>
              </a:lnSpc>
              <a:defRPr/>
            </a:pPr>
            <a:r>
              <a:rPr lang="en-US" altLang="en-US" sz="2900"/>
              <a:t>Pillar VI-Honesty and Integrity</a:t>
            </a:r>
          </a:p>
        </p:txBody>
      </p:sp>
      <p:sp>
        <p:nvSpPr>
          <p:cNvPr id="192" name="Freeform: Shape 191">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93"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4" name="Rectangle 193">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652" name="Slide Number Placeholder 3"/>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spcAft>
                <a:spcPts val="600"/>
              </a:spcAft>
              <a:defRPr/>
            </a:pPr>
            <a:fld id="{6BC6E2B9-789F-4333-B312-2A694CA6A2DD}" type="slidenum">
              <a:rPr lang="en-US" altLang="en-US" smtClean="0"/>
              <a:pPr eaLnBrk="1" hangingPunct="1">
                <a:spcAft>
                  <a:spcPts val="600"/>
                </a:spcAft>
                <a:defRPr/>
              </a:pPr>
              <a:t>27</a:t>
            </a:fld>
            <a:endParaRPr lang="en-US" altLang="en-US"/>
          </a:p>
        </p:txBody>
      </p:sp>
      <p:sp>
        <p:nvSpPr>
          <p:cNvPr id="27651" name="Content Placeholder 2"/>
          <p:cNvSpPr>
            <a:spLocks noGrp="1"/>
          </p:cNvSpPr>
          <p:nvPr>
            <p:ph idx="1"/>
          </p:nvPr>
        </p:nvSpPr>
        <p:spPr>
          <a:xfrm>
            <a:off x="484584" y="2052918"/>
            <a:ext cx="3123860" cy="4195481"/>
          </a:xfrm>
        </p:spPr>
        <p:txBody>
          <a:bodyPr>
            <a:normAutofit/>
          </a:bodyPr>
          <a:lstStyle/>
          <a:p>
            <a:pPr>
              <a:buFontTx/>
              <a:buNone/>
              <a:defRPr/>
            </a:pPr>
            <a:r>
              <a:rPr lang="en-US" altLang="en-US" dirty="0"/>
              <a:t>	</a:t>
            </a:r>
            <a:r>
              <a:rPr lang="en-US" altLang="en-US" sz="3200" dirty="0">
                <a:latin typeface="Tahoma" panose="020B0604030504040204" pitchFamily="34" charset="0"/>
                <a:ea typeface="Tahoma" panose="020B0604030504040204" pitchFamily="34" charset="0"/>
                <a:cs typeface="Tahoma" panose="020B0604030504040204" pitchFamily="34" charset="0"/>
              </a:rPr>
              <a:t>Ensure honesty and integrity in the process of making decisions and in the decision.</a:t>
            </a:r>
          </a:p>
          <a:p>
            <a:pPr>
              <a:buFontTx/>
              <a:buNone/>
              <a:defRPr/>
            </a:pPr>
            <a:endParaRPr lang="en-US" altLang="en-US" dirty="0"/>
          </a:p>
        </p:txBody>
      </p:sp>
      <p:pic>
        <p:nvPicPr>
          <p:cNvPr id="42" name="Picture 41" descr="A picture containing text, sky, sign, outdoor&#10;&#10;Description automatically generated">
            <a:extLst>
              <a:ext uri="{FF2B5EF4-FFF2-40B4-BE49-F238E27FC236}">
                <a16:creationId xmlns:a16="http://schemas.microsoft.com/office/drawing/2014/main" id="{C89BD11F-2767-42BE-937A-FC853B7CFC1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00074" y="2052919"/>
            <a:ext cx="3628569" cy="3021984"/>
          </a:xfrm>
          <a:prstGeom prst="rect">
            <a:avLst/>
          </a:prstGeom>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534400" cy="1324436"/>
          </a:xfrm>
        </p:spPr>
        <p:txBody>
          <a:bodyPr/>
          <a:lstStyle/>
          <a:p>
            <a:pPr>
              <a:defRPr/>
            </a:pPr>
            <a:r>
              <a:rPr lang="en-US" altLang="en-US" sz="4000" dirty="0"/>
              <a:t>     Pillar VII-Righteousness </a:t>
            </a:r>
            <a:br>
              <a:rPr lang="en-US" altLang="en-US" sz="4000" dirty="0"/>
            </a:br>
            <a:r>
              <a:rPr lang="en-US" altLang="en-US" sz="4000" dirty="0"/>
              <a:t>                     &amp; Courage</a:t>
            </a:r>
          </a:p>
        </p:txBody>
      </p:sp>
      <p:sp>
        <p:nvSpPr>
          <p:cNvPr id="28675" name="Content Placeholder 2"/>
          <p:cNvSpPr>
            <a:spLocks noGrp="1"/>
          </p:cNvSpPr>
          <p:nvPr>
            <p:ph idx="1"/>
          </p:nvPr>
        </p:nvSpPr>
        <p:spPr>
          <a:xfrm>
            <a:off x="933450" y="1400636"/>
            <a:ext cx="7467600" cy="2618914"/>
          </a:xfrm>
        </p:spPr>
        <p:txBody>
          <a:bodyPr/>
          <a:lstStyle/>
          <a:p>
            <a:pPr>
              <a:buFontTx/>
              <a:buNone/>
              <a:defRPr/>
            </a:pPr>
            <a:r>
              <a:rPr lang="en-US" altLang="en-US" dirty="0"/>
              <a:t>	</a:t>
            </a:r>
            <a:r>
              <a:rPr lang="en-US" altLang="en-US" sz="3600" dirty="0">
                <a:latin typeface="Tahoma" panose="020B0604030504040204" pitchFamily="34" charset="0"/>
                <a:ea typeface="Tahoma" panose="020B0604030504040204" pitchFamily="34" charset="0"/>
                <a:cs typeface="Tahoma" panose="020B0604030504040204" pitchFamily="34" charset="0"/>
              </a:rPr>
              <a:t>Do what is right according to law and work to have the courage to do so.</a:t>
            </a:r>
          </a:p>
          <a:p>
            <a:pPr>
              <a:defRPr/>
            </a:pPr>
            <a:endParaRPr lang="en-US" altLang="en-US" dirty="0"/>
          </a:p>
        </p:txBody>
      </p:sp>
      <p:sp>
        <p:nvSpPr>
          <p:cNvPr id="2867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986D34D6-98C5-4B76-817B-2999BD9F7199}" type="slidenum">
              <a:rPr lang="en-US" altLang="en-US" sz="1800" smtClean="0">
                <a:solidFill>
                  <a:schemeClr val="tx1"/>
                </a:solidFill>
              </a:rPr>
              <a:pPr eaLnBrk="1" hangingPunct="1">
                <a:defRPr/>
              </a:pPr>
              <a:t>28</a:t>
            </a:fld>
            <a:endParaRPr lang="en-US" altLang="en-US" sz="1800">
              <a:solidFill>
                <a:schemeClr val="tx1"/>
              </a:solidFill>
            </a:endParaRPr>
          </a:p>
        </p:txBody>
      </p:sp>
      <p:pic>
        <p:nvPicPr>
          <p:cNvPr id="35845" name="Picture 17" descr="http://fungaineni.files.wordpress.com/2012/04/cour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03638"/>
            <a:ext cx="30003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en-US" altLang="en-US" sz="4000" dirty="0"/>
              <a:t>Pillar VIII-Accountability</a:t>
            </a:r>
          </a:p>
        </p:txBody>
      </p:sp>
      <p:sp>
        <p:nvSpPr>
          <p:cNvPr id="29699" name="Content Placeholder 2"/>
          <p:cNvSpPr>
            <a:spLocks noGrp="1"/>
          </p:cNvSpPr>
          <p:nvPr>
            <p:ph idx="1"/>
          </p:nvPr>
        </p:nvSpPr>
        <p:spPr>
          <a:xfrm>
            <a:off x="1066800" y="1905000"/>
            <a:ext cx="6991350" cy="1627188"/>
          </a:xfrm>
        </p:spPr>
        <p:txBody>
          <a:bodyPr/>
          <a:lstStyle/>
          <a:p>
            <a:pPr>
              <a:buFontTx/>
              <a:buNone/>
              <a:defRPr/>
            </a:pPr>
            <a:r>
              <a:rPr lang="en-US" altLang="en-US" dirty="0"/>
              <a:t>	</a:t>
            </a:r>
            <a:r>
              <a:rPr lang="en-US" altLang="en-US" sz="3600" dirty="0">
                <a:latin typeface="Tahoma" panose="020B0604030504040204" pitchFamily="34" charset="0"/>
                <a:ea typeface="Tahoma" panose="020B0604030504040204" pitchFamily="34" charset="0"/>
                <a:cs typeface="Tahoma" panose="020B0604030504040204" pitchFamily="34" charset="0"/>
              </a:rPr>
              <a:t>Accept and ensure judicial accountability.</a:t>
            </a:r>
          </a:p>
          <a:p>
            <a:pPr>
              <a:buFontTx/>
              <a:buNone/>
              <a:defRPr/>
            </a:pPr>
            <a:r>
              <a:rPr lang="en-US" altLang="en-US" b="1" dirty="0"/>
              <a:t> </a:t>
            </a:r>
            <a:endParaRPr lang="en-US" altLang="en-US" dirty="0"/>
          </a:p>
          <a:p>
            <a:pPr>
              <a:defRPr/>
            </a:pPr>
            <a:endParaRPr lang="en-US" altLang="en-US" dirty="0"/>
          </a:p>
        </p:txBody>
      </p:sp>
      <p:sp>
        <p:nvSpPr>
          <p:cNvPr id="2970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AA2645D9-95C8-45D4-99D0-665E4862DC6C}" type="slidenum">
              <a:rPr lang="en-US" altLang="en-US" sz="1800" smtClean="0">
                <a:solidFill>
                  <a:schemeClr val="tx1"/>
                </a:solidFill>
              </a:rPr>
              <a:pPr eaLnBrk="1" hangingPunct="1">
                <a:defRPr/>
              </a:pPr>
              <a:t>29</a:t>
            </a:fld>
            <a:endParaRPr lang="en-US" altLang="en-US" sz="1800">
              <a:solidFill>
                <a:schemeClr val="tx1"/>
              </a:solidFill>
            </a:endParaRPr>
          </a:p>
        </p:txBody>
      </p:sp>
      <p:pic>
        <p:nvPicPr>
          <p:cNvPr id="36869" name="Picture 6" descr="http://www.benreed.net/wp-content/uploads/2011/05/accountabilit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11550"/>
            <a:ext cx="35655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Presenters</a:t>
            </a:r>
          </a:p>
        </p:txBody>
      </p:sp>
      <p:sp>
        <p:nvSpPr>
          <p:cNvPr id="3" name="Content Placeholder 2"/>
          <p:cNvSpPr>
            <a:spLocks noGrp="1"/>
          </p:cNvSpPr>
          <p:nvPr>
            <p:ph idx="1"/>
          </p:nvPr>
        </p:nvSpPr>
        <p:spPr>
          <a:xfrm>
            <a:off x="457200" y="1600200"/>
            <a:ext cx="8229600" cy="5029165"/>
          </a:xfrm>
        </p:spPr>
        <p:txBody>
          <a:bodyPr/>
          <a:lstStyle/>
          <a:p>
            <a:r>
              <a:rPr lang="en-US" sz="2800" dirty="0">
                <a:latin typeface="Tahoma" panose="020B0604030504040204" pitchFamily="34" charset="0"/>
                <a:ea typeface="Tahoma" panose="020B0604030504040204" pitchFamily="34" charset="0"/>
                <a:cs typeface="Tahoma" panose="020B0604030504040204" pitchFamily="34" charset="0"/>
              </a:rPr>
              <a:t>Honorable Linda Colfax</a:t>
            </a:r>
          </a:p>
          <a:p>
            <a:pPr lvl="1"/>
            <a:r>
              <a:rPr lang="en-US" sz="2800" dirty="0">
                <a:latin typeface="Tahoma" panose="020B0604030504040204" pitchFamily="34" charset="0"/>
                <a:ea typeface="Tahoma" panose="020B0604030504040204" pitchFamily="34" charset="0"/>
                <a:cs typeface="Tahoma" panose="020B0604030504040204" pitchFamily="34" charset="0"/>
              </a:rPr>
              <a:t>Dept.  20, Long Preliminary Hearings </a:t>
            </a:r>
          </a:p>
          <a:p>
            <a:pPr marL="457200" lvl="1"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Honorable Ethan P. Schulman</a:t>
            </a:r>
          </a:p>
          <a:p>
            <a:pPr lvl="1"/>
            <a:r>
              <a:rPr lang="en-US" sz="2800" dirty="0">
                <a:latin typeface="Tahoma" panose="020B0604030504040204" pitchFamily="34" charset="0"/>
                <a:ea typeface="Tahoma" panose="020B0604030504040204" pitchFamily="34" charset="0"/>
                <a:cs typeface="Tahoma" panose="020B0604030504040204" pitchFamily="34" charset="0"/>
              </a:rPr>
              <a:t>Dept.  302, Law &amp; Motion </a:t>
            </a:r>
          </a:p>
          <a:p>
            <a:pPr marL="457200" lvl="1"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Honorable Mary E. Wiss</a:t>
            </a:r>
          </a:p>
          <a:p>
            <a:pPr lvl="1"/>
            <a:r>
              <a:rPr lang="en-US" sz="2800" dirty="0">
                <a:latin typeface="Tahoma" panose="020B0604030504040204" pitchFamily="34" charset="0"/>
                <a:ea typeface="Tahoma" panose="020B0604030504040204" pitchFamily="34" charset="0"/>
                <a:cs typeface="Tahoma" panose="020B0604030504040204" pitchFamily="34" charset="0"/>
              </a:rPr>
              <a:t>Dept. 305, Civil Trials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3</a:t>
            </a:fld>
            <a:endParaRPr lang="en-US"/>
          </a:p>
        </p:txBody>
      </p:sp>
    </p:spTree>
    <p:extLst>
      <p:ext uri="{BB962C8B-B14F-4D97-AF65-F5344CB8AC3E}">
        <p14:creationId xmlns:p14="http://schemas.microsoft.com/office/powerpoint/2010/main" val="117595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defRPr/>
            </a:pPr>
            <a:r>
              <a:rPr lang="en-US" altLang="en-US" sz="4000" dirty="0"/>
              <a:t>Triggers – In and Out of Court</a:t>
            </a:r>
          </a:p>
        </p:txBody>
      </p:sp>
      <p:sp>
        <p:nvSpPr>
          <p:cNvPr id="12291" name="Content Placeholder 2"/>
          <p:cNvSpPr>
            <a:spLocks noGrp="1"/>
          </p:cNvSpPr>
          <p:nvPr>
            <p:ph idx="1"/>
          </p:nvPr>
        </p:nvSpPr>
        <p:spPr>
          <a:xfrm>
            <a:off x="946150" y="1905000"/>
            <a:ext cx="7299325" cy="4227513"/>
          </a:xfrm>
        </p:spPr>
        <p:txBody>
          <a:bodyPr/>
          <a:lstStyle/>
          <a:p>
            <a:pPr>
              <a:defRPr/>
            </a:pPr>
            <a:r>
              <a:rPr lang="en-US" altLang="en-US" sz="3200" dirty="0">
                <a:latin typeface="Tahoma" panose="020B0604030504040204" pitchFamily="34" charset="0"/>
                <a:ea typeface="Tahoma" panose="020B0604030504040204" pitchFamily="34" charset="0"/>
                <a:cs typeface="Tahoma" panose="020B0604030504040204" pitchFamily="34" charset="0"/>
              </a:rPr>
              <a:t>We are subject to potentially  annoying and even angering occurrences in court</a:t>
            </a:r>
          </a:p>
          <a:p>
            <a:pPr>
              <a:defRPr/>
            </a:pPr>
            <a:r>
              <a:rPr lang="en-US" altLang="en-US" sz="3200" dirty="0">
                <a:latin typeface="Tahoma" panose="020B0604030504040204" pitchFamily="34" charset="0"/>
                <a:ea typeface="Tahoma" panose="020B0604030504040204" pitchFamily="34" charset="0"/>
                <a:cs typeface="Tahoma" panose="020B0604030504040204" pitchFamily="34" charset="0"/>
              </a:rPr>
              <a:t>They may be caused by things we are not aware of </a:t>
            </a:r>
          </a:p>
          <a:p>
            <a:pPr>
              <a:defRPr/>
            </a:pPr>
            <a:r>
              <a:rPr lang="en-US" altLang="en-US" sz="3200" dirty="0">
                <a:latin typeface="Tahoma" panose="020B0604030504040204" pitchFamily="34" charset="0"/>
                <a:ea typeface="Tahoma" panose="020B0604030504040204" pitchFamily="34" charset="0"/>
                <a:cs typeface="Tahoma" panose="020B0604030504040204" pitchFamily="34" charset="0"/>
              </a:rPr>
              <a:t>Events from private life may increase our stress and affect our reactions</a:t>
            </a:r>
          </a:p>
          <a:p>
            <a:pPr>
              <a:buFontTx/>
              <a:buNone/>
              <a:defRPr/>
            </a:pPr>
            <a:endParaRPr lang="en-US" altLang="en-US" dirty="0"/>
          </a:p>
        </p:txBody>
      </p:sp>
      <p:sp>
        <p:nvSpPr>
          <p:cNvPr id="1229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58D24A78-56A3-4A26-BBE1-A95DD4B440C2}" type="slidenum">
              <a:rPr lang="en-US" altLang="en-US" sz="1800" smtClean="0">
                <a:solidFill>
                  <a:schemeClr val="tx1"/>
                </a:solidFill>
              </a:rPr>
              <a:pPr eaLnBrk="1" hangingPunct="1">
                <a:defRPr/>
              </a:pPr>
              <a:t>30</a:t>
            </a:fld>
            <a:endParaRPr lang="en-US" altLang="en-US" sz="180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Self-Monitoring Test</a:t>
            </a:r>
          </a:p>
        </p:txBody>
      </p:sp>
      <p:sp>
        <p:nvSpPr>
          <p:cNvPr id="3" name="Content Placeholder 2"/>
          <p:cNvSpPr>
            <a:spLocks noGrp="1"/>
          </p:cNvSpPr>
          <p:nvPr>
            <p:ph idx="1"/>
          </p:nvPr>
        </p:nvSpPr>
        <p:spPr>
          <a:xfrm>
            <a:off x="827700" y="1853249"/>
            <a:ext cx="6711654" cy="4395158"/>
          </a:xfrm>
        </p:spPr>
        <p:txBody>
          <a:bodyPr/>
          <a:lstStyle/>
          <a:p>
            <a:pPr>
              <a:defRPr/>
            </a:pPr>
            <a:endParaRPr lang="en-US" dirty="0">
              <a:effectLst/>
            </a:endParaRPr>
          </a:p>
          <a:p>
            <a:pPr>
              <a:defRPr/>
            </a:pPr>
            <a:r>
              <a:rPr lang="en-US" sz="2800" dirty="0">
                <a:effectLst/>
                <a:latin typeface="Tahoma" panose="020B0604030504040204" pitchFamily="34" charset="0"/>
                <a:ea typeface="Tahoma" panose="020B0604030504040204" pitchFamily="34" charset="0"/>
                <a:cs typeface="Tahoma" panose="020B0604030504040204" pitchFamily="34" charset="0"/>
              </a:rPr>
              <a:t>Scale to determine individuals’ ability to self-monitor behavior and communication in various situations.</a:t>
            </a:r>
          </a:p>
          <a:p>
            <a:pPr>
              <a:defRPr/>
            </a:pPr>
            <a:endParaRPr lang="en-US" sz="2800" dirty="0">
              <a:effectLst/>
              <a:latin typeface="Tahoma" panose="020B0604030504040204" pitchFamily="34" charset="0"/>
              <a:ea typeface="Tahoma" panose="020B0604030504040204" pitchFamily="34" charset="0"/>
              <a:cs typeface="Tahoma" panose="020B0604030504040204" pitchFamily="34" charset="0"/>
            </a:endParaRPr>
          </a:p>
          <a:p>
            <a:pPr>
              <a:defRPr/>
            </a:pPr>
            <a:r>
              <a:rPr lang="en-US" sz="2800" dirty="0">
                <a:effectLst/>
                <a:latin typeface="Tahoma" panose="020B0604030504040204" pitchFamily="34" charset="0"/>
                <a:ea typeface="Tahoma" panose="020B0604030504040204" pitchFamily="34" charset="0"/>
                <a:cs typeface="Tahoma" panose="020B0604030504040204" pitchFamily="34" charset="0"/>
              </a:rPr>
              <a:t>Go to: </a:t>
            </a:r>
            <a:r>
              <a:rPr lang="en-US" sz="2800" u="sng" dirty="0">
                <a:effectLst/>
                <a:latin typeface="Tahoma" panose="020B0604030504040204" pitchFamily="34" charset="0"/>
                <a:ea typeface="Tahoma" panose="020B0604030504040204" pitchFamily="34" charset="0"/>
                <a:cs typeface="Tahoma" panose="020B0604030504040204" pitchFamily="34" charset="0"/>
                <a:hlinkClick r:id="rId3"/>
              </a:rPr>
              <a:t>http://www2.courtinfo.ca.gov/protem/first/scale.htm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F4663268-1AFC-41B6-A17C-BCA95858CCF1}"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84584" y="452718"/>
            <a:ext cx="3124185" cy="1400530"/>
          </a:xfrm>
        </p:spPr>
        <p:txBody>
          <a:bodyPr>
            <a:normAutofit/>
          </a:bodyPr>
          <a:lstStyle/>
          <a:p>
            <a:pPr>
              <a:defRPr/>
            </a:pPr>
            <a:r>
              <a:rPr lang="en-US" altLang="en-US" sz="2900" b="1">
                <a:latin typeface="Tahoma" panose="020B0604030504040204" pitchFamily="34" charset="0"/>
                <a:ea typeface="Tahoma" panose="020B0604030504040204" pitchFamily="34" charset="0"/>
                <a:cs typeface="Tahoma" panose="020B0604030504040204" pitchFamily="34" charset="0"/>
              </a:rPr>
              <a:t>Communication</a:t>
            </a:r>
          </a:p>
        </p:txBody>
      </p:sp>
      <p:sp>
        <p:nvSpPr>
          <p:cNvPr id="138" name="Freeform: Shape 137">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40"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63D8EA9E-4220-4119-88CF-0802831E35E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11165" y="2110494"/>
            <a:ext cx="4087103" cy="2690091"/>
          </a:xfrm>
          <a:prstGeom prst="rect">
            <a:avLst/>
          </a:prstGeom>
          <a:effectLst/>
        </p:spPr>
      </p:pic>
      <p:sp>
        <p:nvSpPr>
          <p:cNvPr id="142" name="Rectangle 141">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772" name="Slide Number Placeholder 3"/>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spcAft>
                <a:spcPts val="600"/>
              </a:spcAft>
              <a:defRPr/>
            </a:pPr>
            <a:fld id="{11FA1D05-744A-4129-92F6-9BE878AE4C94}" type="slidenum">
              <a:rPr lang="en-US" altLang="en-US" smtClean="0"/>
              <a:pPr eaLnBrk="1" hangingPunct="1">
                <a:spcAft>
                  <a:spcPts val="600"/>
                </a:spcAft>
                <a:defRPr/>
              </a:pPr>
              <a:t>32</a:t>
            </a:fld>
            <a:endParaRPr lang="en-US" altLang="en-US"/>
          </a:p>
        </p:txBody>
      </p:sp>
      <p:sp>
        <p:nvSpPr>
          <p:cNvPr id="32771" name="Content Placeholder 2"/>
          <p:cNvSpPr>
            <a:spLocks noGrp="1"/>
          </p:cNvSpPr>
          <p:nvPr>
            <p:ph idx="1"/>
          </p:nvPr>
        </p:nvSpPr>
        <p:spPr>
          <a:xfrm>
            <a:off x="484584" y="2052918"/>
            <a:ext cx="3123860" cy="4195481"/>
          </a:xfrm>
        </p:spPr>
        <p:txBody>
          <a:bodyPr>
            <a:normAutofit/>
          </a:bodyPr>
          <a:lstStyle/>
          <a:p>
            <a:pPr>
              <a:defRPr/>
            </a:pPr>
            <a:endParaRPr lang="en-US" altLang="en-US" dirty="0"/>
          </a:p>
          <a:p>
            <a:pPr>
              <a:defRPr/>
            </a:pPr>
            <a:endParaRPr lang="en-US" altLang="en-US" dirty="0"/>
          </a:p>
          <a:p>
            <a:pPr>
              <a:buFontTx/>
              <a:buNone/>
              <a:defRPr/>
            </a:pPr>
            <a:endParaRPr lang="en-US" altLang="en-US" b="1">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solidFill>
                  <a:schemeClr val="tx1"/>
                </a:solidFill>
                <a:latin typeface="Tahoma" panose="020B0604030504040204" pitchFamily="34" charset="0"/>
                <a:ea typeface="Tahoma" panose="020B0604030504040204" pitchFamily="34" charset="0"/>
                <a:cs typeface="Tahoma" panose="020B0604030504040204" pitchFamily="34" charset="0"/>
              </a:rPr>
              <a:t>Don’t Be Like...</a:t>
            </a:r>
            <a:endParaRPr lang="en-US" i="1" dirty="0"/>
          </a:p>
        </p:txBody>
      </p:sp>
      <p:sp>
        <p:nvSpPr>
          <p:cNvPr id="3" name="Content Placeholder 2"/>
          <p:cNvSpPr>
            <a:spLocks noGrp="1"/>
          </p:cNvSpPr>
          <p:nvPr>
            <p:ph idx="1"/>
          </p:nvPr>
        </p:nvSpPr>
        <p:spPr/>
        <p:txBody>
          <a:bodyPr/>
          <a:lstStyle/>
          <a:p>
            <a:pPr marL="0" indent="0" algn="ctr">
              <a:buFont typeface="Wingdings" pitchFamily="2" charset="2"/>
              <a:buNone/>
              <a:defRPr/>
            </a:pPr>
            <a:r>
              <a:rPr lang="en-US" sz="4800" b="1" dirty="0">
                <a:hlinkClick r:id="rId3" action="ppaction://hlinkfile"/>
              </a:rPr>
              <a:t>“Body Language Video”</a:t>
            </a:r>
            <a:endParaRPr lang="en-US" sz="4800" b="1" dirty="0"/>
          </a:p>
        </p:txBody>
      </p:sp>
      <p:sp>
        <p:nvSpPr>
          <p:cNvPr id="4" name="Slide Number Placeholder 3"/>
          <p:cNvSpPr>
            <a:spLocks noGrp="1"/>
          </p:cNvSpPr>
          <p:nvPr>
            <p:ph type="sldNum" sz="quarter" idx="12"/>
          </p:nvPr>
        </p:nvSpPr>
        <p:spPr/>
        <p:txBody>
          <a:bodyPr/>
          <a:lstStyle/>
          <a:p>
            <a:pPr>
              <a:defRPr/>
            </a:pPr>
            <a:fld id="{EFDF0CA2-C1AF-45F5-9E6B-9B81F2F0C94B}"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09600" y="594390"/>
            <a:ext cx="8534400" cy="472409"/>
          </a:xfrm>
        </p:spPr>
        <p:txBody>
          <a:bodyPr/>
          <a:lstStyle/>
          <a:p>
            <a:pPr eaLnBrk="1" hangingPunct="1">
              <a:defRPr/>
            </a:pPr>
            <a:r>
              <a:rPr lang="en-US" altLang="en-US" dirty="0"/>
              <a:t>Active Listening</a:t>
            </a:r>
            <a:br>
              <a:rPr lang="en-US" altLang="en-US" dirty="0"/>
            </a:br>
            <a:endParaRPr lang="en-US" altLang="en-US" dirty="0"/>
          </a:p>
        </p:txBody>
      </p:sp>
      <p:sp>
        <p:nvSpPr>
          <p:cNvPr id="33796" name="Rectangle 3"/>
          <p:cNvSpPr>
            <a:spLocks noGrp="1" noChangeArrowheads="1"/>
          </p:cNvSpPr>
          <p:nvPr>
            <p:ph idx="1"/>
          </p:nvPr>
        </p:nvSpPr>
        <p:spPr>
          <a:xfrm>
            <a:off x="914400" y="1258888"/>
            <a:ext cx="7659688" cy="4730404"/>
          </a:xfrm>
        </p:spPr>
        <p:txBody>
          <a:bodyPr>
            <a:normAutofit/>
          </a:bodyPr>
          <a:lstStyle/>
          <a:p>
            <a:pPr>
              <a:lnSpc>
                <a:spcPct val="90000"/>
              </a:lnSpc>
              <a:buClr>
                <a:srgbClr val="9999FF"/>
              </a:buClr>
              <a:defRPr/>
            </a:pPr>
            <a:endParaRPr lang="en-US" altLang="en-US" dirty="0">
              <a:solidFill>
                <a:srgbClr val="FFFFFF"/>
              </a:solidFill>
              <a:effectLst/>
            </a:endParaRPr>
          </a:p>
          <a:p>
            <a:pPr>
              <a:lnSpc>
                <a:spcPct val="90000"/>
              </a:lnSpc>
              <a:buClr>
                <a:srgbClr val="9999FF"/>
              </a:buClr>
              <a:defRPr/>
            </a:pPr>
            <a:r>
              <a:rPr lang="en-US" altLang="en-US" sz="36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Actually listen—acknowledge and focus on both speaker and message</a:t>
            </a:r>
          </a:p>
          <a:p>
            <a:pPr>
              <a:lnSpc>
                <a:spcPct val="90000"/>
              </a:lnSpc>
              <a:buClr>
                <a:srgbClr val="9999FF"/>
              </a:buClr>
              <a:defRPr/>
            </a:pPr>
            <a:r>
              <a:rPr lang="en-US" altLang="en-US" sz="3600" dirty="0">
                <a:solidFill>
                  <a:srgbClr val="FFFFFF"/>
                </a:solidFill>
                <a:effectLst/>
                <a:latin typeface="Tahoma" panose="020B0604030504040204" pitchFamily="34" charset="0"/>
                <a:ea typeface="Tahoma" panose="020B0604030504040204" pitchFamily="34" charset="0"/>
                <a:cs typeface="Tahoma" panose="020B0604030504040204" pitchFamily="34" charset="0"/>
              </a:rPr>
              <a:t>Draw out the message</a:t>
            </a:r>
          </a:p>
          <a:p>
            <a:pPr>
              <a:lnSpc>
                <a:spcPct val="90000"/>
              </a:lnSpc>
              <a:buClr>
                <a:srgbClr val="9999FF"/>
              </a:buClr>
              <a:defRPr/>
            </a:pPr>
            <a:r>
              <a:rPr lang="en-US" altLang="en-US" sz="3600" dirty="0">
                <a:solidFill>
                  <a:srgbClr val="FFFFFF"/>
                </a:solidFill>
                <a:effectLst/>
                <a:latin typeface="Tahoma" panose="020B0604030504040204" pitchFamily="34" charset="0"/>
                <a:ea typeface="Tahoma" panose="020B0604030504040204" pitchFamily="34" charset="0"/>
                <a:cs typeface="Tahoma" panose="020B0604030504040204" pitchFamily="34" charset="0"/>
              </a:rPr>
              <a:t>Communicate your understanding</a:t>
            </a:r>
          </a:p>
          <a:p>
            <a:pPr>
              <a:lnSpc>
                <a:spcPct val="90000"/>
              </a:lnSpc>
              <a:buClr>
                <a:srgbClr val="9999FF"/>
              </a:buClr>
              <a:defRPr/>
            </a:pPr>
            <a:r>
              <a:rPr lang="en-US" altLang="en-US" sz="3600" dirty="0">
                <a:solidFill>
                  <a:srgbClr val="FFFFFF"/>
                </a:solidFill>
                <a:effectLst/>
                <a:latin typeface="Tahoma" panose="020B0604030504040204" pitchFamily="34" charset="0"/>
                <a:ea typeface="Tahoma" panose="020B0604030504040204" pitchFamily="34" charset="0"/>
                <a:cs typeface="Tahoma" panose="020B0604030504040204" pitchFamily="34" charset="0"/>
              </a:rPr>
              <a:t>Encourage confirmation or clarification</a:t>
            </a:r>
          </a:p>
        </p:txBody>
      </p:sp>
      <p:sp>
        <p:nvSpPr>
          <p:cNvPr id="3379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B4BFB047-B1E0-4B14-AE4E-841A464EF12A}" type="slidenum">
              <a:rPr lang="en-US" altLang="en-US" sz="1800" smtClean="0">
                <a:solidFill>
                  <a:schemeClr val="tx1"/>
                </a:solidFill>
              </a:rPr>
              <a:pPr eaLnBrk="1" hangingPunct="1">
                <a:defRPr/>
              </a:pPr>
              <a:t>34</a:t>
            </a:fld>
            <a:endParaRPr lang="en-US" altLang="en-US" sz="180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defRPr/>
            </a:pPr>
            <a:r>
              <a:rPr lang="en-US" altLang="en-US"/>
              <a:t>Body Language</a:t>
            </a:r>
          </a:p>
        </p:txBody>
      </p:sp>
      <p:sp>
        <p:nvSpPr>
          <p:cNvPr id="34820" name="Rectangle 3"/>
          <p:cNvSpPr>
            <a:spLocks noGrp="1" noChangeArrowheads="1"/>
          </p:cNvSpPr>
          <p:nvPr>
            <p:ph idx="1"/>
          </p:nvPr>
        </p:nvSpPr>
        <p:spPr>
          <a:xfrm>
            <a:off x="838200" y="1752600"/>
            <a:ext cx="7659688" cy="4227513"/>
          </a:xfrm>
        </p:spPr>
        <p:txBody>
          <a:bodyPr>
            <a:noAutofit/>
          </a:bodyPr>
          <a:lstStyle/>
          <a:p>
            <a:pPr eaLnBrk="1" hangingPunct="1">
              <a:defRPr/>
            </a:pPr>
            <a:r>
              <a:rPr lang="en-US" altLang="en-US" sz="3200" dirty="0">
                <a:latin typeface="Tahoma" panose="020B0604030504040204" pitchFamily="34" charset="0"/>
                <a:ea typeface="Tahoma" panose="020B0604030504040204" pitchFamily="34" charset="0"/>
                <a:cs typeface="Tahoma" panose="020B0604030504040204" pitchFamily="34" charset="0"/>
              </a:rPr>
              <a:t>Non-verbal cues</a:t>
            </a:r>
          </a:p>
          <a:p>
            <a:pPr eaLnBrk="1" hangingPunct="1">
              <a:defRPr/>
            </a:pPr>
            <a:endParaRPr lang="en-US" altLang="en-US" sz="3200" dirty="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en-US" altLang="en-US" sz="3200" dirty="0">
                <a:latin typeface="Tahoma" panose="020B0604030504040204" pitchFamily="34" charset="0"/>
                <a:ea typeface="Tahoma" panose="020B0604030504040204" pitchFamily="34" charset="0"/>
                <a:cs typeface="Tahoma" panose="020B0604030504040204" pitchFamily="34" charset="0"/>
              </a:rPr>
              <a:t>Energy</a:t>
            </a:r>
          </a:p>
          <a:p>
            <a:pPr eaLnBrk="1" hangingPunct="1">
              <a:defRPr/>
            </a:pPr>
            <a:endParaRPr lang="en-US" altLang="en-US" sz="3200" dirty="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en-US" altLang="en-US" sz="3200" dirty="0">
                <a:latin typeface="Tahoma" panose="020B0604030504040204" pitchFamily="34" charset="0"/>
                <a:ea typeface="Tahoma" panose="020B0604030504040204" pitchFamily="34" charset="0"/>
                <a:cs typeface="Tahoma" panose="020B0604030504040204" pitchFamily="34" charset="0"/>
              </a:rPr>
              <a:t>Open vs. closed communication</a:t>
            </a:r>
          </a:p>
          <a:p>
            <a:pPr eaLnBrk="1" hangingPunct="1">
              <a:defRPr/>
            </a:pPr>
            <a:endParaRPr lang="en-US" altLang="en-US" sz="3200" dirty="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en-US" altLang="en-US" sz="3200" dirty="0">
                <a:latin typeface="Tahoma" panose="020B0604030504040204" pitchFamily="34" charset="0"/>
                <a:ea typeface="Tahoma" panose="020B0604030504040204" pitchFamily="34" charset="0"/>
                <a:cs typeface="Tahoma" panose="020B0604030504040204" pitchFamily="34" charset="0"/>
              </a:rPr>
              <a:t>EQ &amp; social intelligence</a:t>
            </a:r>
          </a:p>
        </p:txBody>
      </p:sp>
      <p:sp>
        <p:nvSpPr>
          <p:cNvPr id="3481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2"/>
                </a:solidFill>
                <a:latin typeface="Tahoma" pitchFamily="34" charset="0"/>
              </a:defRPr>
            </a:lvl1pPr>
            <a:lvl2pPr marL="742950" indent="-285750" eaLnBrk="0" hangingPunct="0">
              <a:defRPr sz="4000">
                <a:solidFill>
                  <a:schemeClr val="bg2"/>
                </a:solidFill>
                <a:latin typeface="Tahoma" pitchFamily="34" charset="0"/>
              </a:defRPr>
            </a:lvl2pPr>
            <a:lvl3pPr marL="1143000" indent="-228600" eaLnBrk="0" hangingPunct="0">
              <a:defRPr sz="4000">
                <a:solidFill>
                  <a:schemeClr val="bg2"/>
                </a:solidFill>
                <a:latin typeface="Tahoma" pitchFamily="34" charset="0"/>
              </a:defRPr>
            </a:lvl3pPr>
            <a:lvl4pPr marL="1600200" indent="-228600" eaLnBrk="0" hangingPunct="0">
              <a:defRPr sz="4000">
                <a:solidFill>
                  <a:schemeClr val="bg2"/>
                </a:solidFill>
                <a:latin typeface="Tahoma" pitchFamily="34" charset="0"/>
              </a:defRPr>
            </a:lvl4pPr>
            <a:lvl5pPr marL="2057400" indent="-228600" eaLnBrk="0" hangingPunct="0">
              <a:defRPr sz="4000">
                <a:solidFill>
                  <a:schemeClr val="bg2"/>
                </a:solidFill>
                <a:latin typeface="Tahoma" pitchFamily="34" charset="0"/>
              </a:defRPr>
            </a:lvl5pPr>
            <a:lvl6pPr marL="2514600" indent="-228600" eaLnBrk="0" fontAlgn="base" hangingPunct="0">
              <a:spcBef>
                <a:spcPct val="0"/>
              </a:spcBef>
              <a:spcAft>
                <a:spcPct val="0"/>
              </a:spcAft>
              <a:defRPr sz="4000">
                <a:solidFill>
                  <a:schemeClr val="bg2"/>
                </a:solidFill>
                <a:latin typeface="Tahoma" pitchFamily="34" charset="0"/>
              </a:defRPr>
            </a:lvl6pPr>
            <a:lvl7pPr marL="2971800" indent="-228600" eaLnBrk="0" fontAlgn="base" hangingPunct="0">
              <a:spcBef>
                <a:spcPct val="0"/>
              </a:spcBef>
              <a:spcAft>
                <a:spcPct val="0"/>
              </a:spcAft>
              <a:defRPr sz="4000">
                <a:solidFill>
                  <a:schemeClr val="bg2"/>
                </a:solidFill>
                <a:latin typeface="Tahoma" pitchFamily="34" charset="0"/>
              </a:defRPr>
            </a:lvl7pPr>
            <a:lvl8pPr marL="3429000" indent="-228600" eaLnBrk="0" fontAlgn="base" hangingPunct="0">
              <a:spcBef>
                <a:spcPct val="0"/>
              </a:spcBef>
              <a:spcAft>
                <a:spcPct val="0"/>
              </a:spcAft>
              <a:defRPr sz="4000">
                <a:solidFill>
                  <a:schemeClr val="bg2"/>
                </a:solidFill>
                <a:latin typeface="Tahoma" pitchFamily="34" charset="0"/>
              </a:defRPr>
            </a:lvl8pPr>
            <a:lvl9pPr marL="3886200" indent="-228600" eaLnBrk="0" fontAlgn="base" hangingPunct="0">
              <a:spcBef>
                <a:spcPct val="0"/>
              </a:spcBef>
              <a:spcAft>
                <a:spcPct val="0"/>
              </a:spcAft>
              <a:defRPr sz="4000">
                <a:solidFill>
                  <a:schemeClr val="bg2"/>
                </a:solidFill>
                <a:latin typeface="Tahoma" pitchFamily="34" charset="0"/>
              </a:defRPr>
            </a:lvl9pPr>
          </a:lstStyle>
          <a:p>
            <a:pPr eaLnBrk="1" hangingPunct="1">
              <a:defRPr/>
            </a:pPr>
            <a:fld id="{2CF7042C-2143-412F-8766-7A5005262D75}" type="slidenum">
              <a:rPr lang="en-US" altLang="en-US" sz="1800" smtClean="0">
                <a:solidFill>
                  <a:schemeClr val="tx1"/>
                </a:solidFill>
              </a:rPr>
              <a:pPr eaLnBrk="1" hangingPunct="1">
                <a:defRPr/>
              </a:pPr>
              <a:t>35</a:t>
            </a:fld>
            <a:endParaRPr lang="en-US" altLang="en-US" sz="180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93" name="Picture 19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4" name="Oval 19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5" name="Picture 19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6" name="Picture 19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7" name="Rectangle 19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059" name="Rectangle 2"/>
          <p:cNvSpPr>
            <a:spLocks noGrp="1" noChangeArrowheads="1"/>
          </p:cNvSpPr>
          <p:nvPr>
            <p:ph type="title"/>
          </p:nvPr>
        </p:nvSpPr>
        <p:spPr>
          <a:xfrm>
            <a:off x="485775" y="1454964"/>
            <a:ext cx="2504461" cy="3308840"/>
          </a:xfrm>
        </p:spPr>
        <p:txBody>
          <a:bodyPr vert="horz" lIns="91440" tIns="45720" rIns="91440" bIns="45720" rtlCol="0" anchor="b">
            <a:normAutofit/>
          </a:bodyPr>
          <a:lstStyle/>
          <a:p>
            <a:pPr defTabSz="457200"/>
            <a:r>
              <a:rPr lang="en-US" altLang="en-US" sz="4800">
                <a:effectLst/>
              </a:rPr>
              <a:t>Break- 15 minutes</a:t>
            </a:r>
          </a:p>
        </p:txBody>
      </p:sp>
      <p:pic>
        <p:nvPicPr>
          <p:cNvPr id="7" name="Picture 6" descr="A yellow square with writing on it&#10;&#10;Description automatically generated with low confidence">
            <a:extLst>
              <a:ext uri="{FF2B5EF4-FFF2-40B4-BE49-F238E27FC236}">
                <a16:creationId xmlns:a16="http://schemas.microsoft.com/office/drawing/2014/main" id="{2B582E2C-CA43-40CE-9AAA-1AD7EA4C3066}"/>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0022" r="7331"/>
          <a:stretch/>
        </p:blipFill>
        <p:spPr>
          <a:xfrm>
            <a:off x="3027759" y="295729"/>
            <a:ext cx="5667989" cy="6266542"/>
          </a:xfrm>
          <a:prstGeom prst="rect">
            <a:avLst/>
          </a:prstGeom>
        </p:spPr>
      </p:pic>
      <p:sp>
        <p:nvSpPr>
          <p:cNvPr id="198" name="Rectangle 197">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46"/>
          <p:cNvSpPr>
            <a:spLocks noGrp="1" noChangeArrowheads="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defRPr/>
            </a:pPr>
            <a:fld id="{260DEF52-FE99-4526-9F95-B49DDFC75A6D}" type="slidenum">
              <a:rPr lang="en-US" sz="2800"/>
              <a:pPr defTabSz="914400">
                <a:spcAft>
                  <a:spcPts val="600"/>
                </a:spcAft>
                <a:defRPr/>
              </a:pPr>
              <a:t>36</a:t>
            </a:fld>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5059"/>
                                        </p:tgtEl>
                                        <p:attrNameLst>
                                          <p:attrName>style.visibility</p:attrName>
                                        </p:attrNameLst>
                                      </p:cBhvr>
                                      <p:to>
                                        <p:strVal val="visible"/>
                                      </p:to>
                                    </p:set>
                                    <p:animEffect transition="in" filter="fade">
                                      <p:cBhvr>
                                        <p:cTn id="7" dur="7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en-US" b="1" dirty="0">
                <a:solidFill>
                  <a:schemeClr val="tx1"/>
                </a:solidFill>
                <a:effectLst/>
                <a:latin typeface="Tahoma" pitchFamily="34" charset="0"/>
              </a:rPr>
              <a:t>What is fairness?</a:t>
            </a:r>
          </a:p>
        </p:txBody>
      </p:sp>
      <p:sp>
        <p:nvSpPr>
          <p:cNvPr id="150534" name="Rectangle 6"/>
          <p:cNvSpPr>
            <a:spLocks noGrp="1" noChangeArrowheads="1"/>
          </p:cNvSpPr>
          <p:nvPr>
            <p:ph sz="half" idx="1"/>
          </p:nvPr>
        </p:nvSpPr>
        <p:spPr/>
        <p:txBody>
          <a:bodyPr/>
          <a:lstStyle/>
          <a:p>
            <a:pPr eaLnBrk="1" hangingPunct="1">
              <a:defRPr/>
            </a:pPr>
            <a:endParaRPr lang="en-US" sz="2800"/>
          </a:p>
        </p:txBody>
      </p:sp>
      <p:sp>
        <p:nvSpPr>
          <p:cNvPr id="46085" name="Rectangle 3"/>
          <p:cNvSpPr>
            <a:spLocks noGrp="1" noChangeArrowheads="1"/>
          </p:cNvSpPr>
          <p:nvPr>
            <p:ph type="body" sz="half" idx="2"/>
          </p:nvPr>
        </p:nvSpPr>
        <p:spPr/>
        <p:txBody>
          <a:bodyPr/>
          <a:lstStyle/>
          <a:p>
            <a:pPr eaLnBrk="1" hangingPunct="1"/>
            <a:r>
              <a:rPr lang="en-US" altLang="en-US" sz="3600" dirty="0">
                <a:effectLst/>
                <a:latin typeface="Tahoma" pitchFamily="34" charset="0"/>
              </a:rPr>
              <a:t>Canon 3B 4, 8</a:t>
            </a:r>
          </a:p>
          <a:p>
            <a:pPr eaLnBrk="1" hangingPunct="1"/>
            <a:endParaRPr lang="en-US" altLang="en-US" sz="800" dirty="0">
              <a:effectLst/>
              <a:latin typeface="Tahoma" pitchFamily="34" charset="0"/>
            </a:endParaRPr>
          </a:p>
          <a:p>
            <a:pPr eaLnBrk="1" hangingPunct="1"/>
            <a:r>
              <a:rPr lang="en-US" altLang="en-US" sz="3600" dirty="0">
                <a:effectLst/>
                <a:latin typeface="Tahoma" pitchFamily="34" charset="0"/>
              </a:rPr>
              <a:t>Examples? Discuss</a:t>
            </a:r>
          </a:p>
        </p:txBody>
      </p:sp>
      <p:sp>
        <p:nvSpPr>
          <p:cNvPr id="6" name="Rectangle 46"/>
          <p:cNvSpPr>
            <a:spLocks noGrp="1" noChangeArrowheads="1"/>
          </p:cNvSpPr>
          <p:nvPr>
            <p:ph type="sldNum" sz="quarter" idx="12"/>
          </p:nvPr>
        </p:nvSpPr>
        <p:spPr/>
        <p:txBody>
          <a:bodyPr/>
          <a:lstStyle/>
          <a:p>
            <a:pPr>
              <a:defRPr/>
            </a:pPr>
            <a:fld id="{2C6BF89A-665D-4465-9C42-BF224A7EB3BF}" type="slidenum">
              <a:rPr lang="en-US"/>
              <a:pPr>
                <a:defRPr/>
              </a:pPr>
              <a:t>37</a:t>
            </a:fld>
            <a:endParaRPr lang="en-US"/>
          </a:p>
        </p:txBody>
      </p:sp>
      <p:pic>
        <p:nvPicPr>
          <p:cNvPr id="46086" name="Picture 5" descr="MP9003140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692275"/>
            <a:ext cx="281781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ltLang="en-US" sz="4800" b="1">
                <a:solidFill>
                  <a:schemeClr val="tx1"/>
                </a:solidFill>
                <a:effectLst/>
                <a:latin typeface="Tahoma" pitchFamily="34" charset="0"/>
              </a:rPr>
              <a:t>Fairness</a:t>
            </a:r>
          </a:p>
        </p:txBody>
      </p:sp>
      <p:sp>
        <p:nvSpPr>
          <p:cNvPr id="47108" name="Rectangle 3"/>
          <p:cNvSpPr>
            <a:spLocks noGrp="1" noChangeArrowheads="1"/>
          </p:cNvSpPr>
          <p:nvPr>
            <p:ph idx="1"/>
          </p:nvPr>
        </p:nvSpPr>
        <p:spPr/>
        <p:txBody>
          <a:bodyPr>
            <a:noAutofit/>
          </a:bodyPr>
          <a:lstStyle/>
          <a:p>
            <a:pPr eaLnBrk="1" hangingPunct="1"/>
            <a:r>
              <a:rPr lang="en-US" altLang="en-US" sz="3600" dirty="0">
                <a:effectLst/>
                <a:latin typeface="Tahoma" pitchFamily="34" charset="0"/>
              </a:rPr>
              <a:t>impartiality and </a:t>
            </a:r>
            <a:r>
              <a:rPr lang="en-US" altLang="en-US" sz="3600" u="sng" dirty="0">
                <a:effectLst/>
                <a:latin typeface="Tahoma" pitchFamily="34" charset="0"/>
              </a:rPr>
              <a:t>appearance</a:t>
            </a:r>
            <a:r>
              <a:rPr lang="en-US" altLang="en-US" sz="3600" dirty="0">
                <a:effectLst/>
                <a:latin typeface="Tahoma" pitchFamily="34" charset="0"/>
              </a:rPr>
              <a:t> of that</a:t>
            </a:r>
          </a:p>
          <a:p>
            <a:pPr eaLnBrk="1" hangingPunct="1"/>
            <a:r>
              <a:rPr lang="en-US" altLang="en-US" sz="3600" dirty="0">
                <a:effectLst/>
                <a:latin typeface="Tahoma" pitchFamily="34" charset="0"/>
              </a:rPr>
              <a:t>impropriety and </a:t>
            </a:r>
            <a:r>
              <a:rPr lang="en-US" altLang="en-US" sz="3600" u="sng" dirty="0">
                <a:effectLst/>
                <a:latin typeface="Tahoma" pitchFamily="34" charset="0"/>
              </a:rPr>
              <a:t>appearance</a:t>
            </a:r>
            <a:r>
              <a:rPr lang="en-US" altLang="en-US" sz="3600" dirty="0">
                <a:effectLst/>
                <a:latin typeface="Tahoma" pitchFamily="34" charset="0"/>
              </a:rPr>
              <a:t> of that</a:t>
            </a:r>
          </a:p>
          <a:p>
            <a:pPr marL="0" indent="0" eaLnBrk="1" hangingPunct="1">
              <a:buNone/>
            </a:pPr>
            <a:endParaRPr lang="en-US" altLang="en-US" sz="3600" dirty="0">
              <a:effectLst/>
              <a:latin typeface="Tahoma" pitchFamily="34" charset="0"/>
            </a:endParaRPr>
          </a:p>
          <a:p>
            <a:pPr eaLnBrk="1" hangingPunct="1"/>
            <a:r>
              <a:rPr lang="en-US" altLang="en-US" sz="3600" dirty="0">
                <a:effectLst/>
                <a:latin typeface="Tahoma" pitchFamily="34" charset="0"/>
              </a:rPr>
              <a:t>(I </a:t>
            </a:r>
            <a:r>
              <a:rPr lang="en-US" altLang="en-US" sz="3600" i="1" dirty="0">
                <a:effectLst/>
                <a:latin typeface="Tahoma" pitchFamily="34" charset="0"/>
              </a:rPr>
              <a:t>know</a:t>
            </a:r>
            <a:r>
              <a:rPr lang="en-US" altLang="en-US" sz="3600" dirty="0">
                <a:effectLst/>
                <a:latin typeface="Tahoma" pitchFamily="34" charset="0"/>
              </a:rPr>
              <a:t> YOU are fair!)</a:t>
            </a:r>
          </a:p>
        </p:txBody>
      </p:sp>
      <p:sp>
        <p:nvSpPr>
          <p:cNvPr id="4" name="Rectangle 46"/>
          <p:cNvSpPr>
            <a:spLocks noGrp="1" noChangeArrowheads="1"/>
          </p:cNvSpPr>
          <p:nvPr>
            <p:ph type="sldNum" sz="quarter" idx="12"/>
          </p:nvPr>
        </p:nvSpPr>
        <p:spPr/>
        <p:txBody>
          <a:bodyPr/>
          <a:lstStyle/>
          <a:p>
            <a:pPr>
              <a:defRPr/>
            </a:pPr>
            <a:fld id="{41B35BB3-9BF5-4D85-AC3C-68AA76C3498B}"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457200" y="411163"/>
            <a:ext cx="8229600" cy="1280496"/>
          </a:xfrm>
        </p:spPr>
        <p:txBody>
          <a:bodyPr/>
          <a:lstStyle/>
          <a:p>
            <a:pPr eaLnBrk="1" hangingPunct="1"/>
            <a:r>
              <a:rPr lang="en-US" altLang="en-US" sz="4000" b="1" dirty="0">
                <a:solidFill>
                  <a:schemeClr val="tx1"/>
                </a:solidFill>
                <a:effectLst/>
                <a:latin typeface="Tahoma" pitchFamily="34" charset="0"/>
              </a:rPr>
              <a:t>Perception of fairness just </a:t>
            </a:r>
            <a:br>
              <a:rPr lang="en-US" altLang="en-US" sz="4000" b="1" dirty="0">
                <a:solidFill>
                  <a:schemeClr val="tx1"/>
                </a:solidFill>
                <a:effectLst/>
                <a:latin typeface="Tahoma" pitchFamily="34" charset="0"/>
              </a:rPr>
            </a:br>
            <a:r>
              <a:rPr lang="en-US" altLang="en-US" sz="4000" b="1" dirty="0">
                <a:solidFill>
                  <a:schemeClr val="tx1"/>
                </a:solidFill>
                <a:effectLst/>
                <a:latin typeface="Tahoma" pitchFamily="34" charset="0"/>
              </a:rPr>
              <a:t>as important as the reality</a:t>
            </a:r>
          </a:p>
        </p:txBody>
      </p:sp>
      <p:sp>
        <p:nvSpPr>
          <p:cNvPr id="48132" name="Rectangle 3"/>
          <p:cNvSpPr>
            <a:spLocks noGrp="1" noChangeArrowheads="1"/>
          </p:cNvSpPr>
          <p:nvPr>
            <p:ph idx="1"/>
          </p:nvPr>
        </p:nvSpPr>
        <p:spPr>
          <a:xfrm>
            <a:off x="457200" y="2880365"/>
            <a:ext cx="8229600" cy="2103097"/>
          </a:xfrm>
        </p:spPr>
        <p:txBody>
          <a:bodyPr>
            <a:normAutofit/>
          </a:bodyPr>
          <a:lstStyle/>
          <a:p>
            <a:pPr eaLnBrk="1" hangingPunct="1"/>
            <a:r>
              <a:rPr lang="en-US" altLang="en-US" sz="4000" dirty="0">
                <a:effectLst/>
                <a:latin typeface="Tahoma" pitchFamily="34" charset="0"/>
              </a:rPr>
              <a:t>If people don't see you as fair, it doesn't matter what you intend</a:t>
            </a:r>
          </a:p>
        </p:txBody>
      </p:sp>
      <p:sp>
        <p:nvSpPr>
          <p:cNvPr id="4" name="Rectangle 46"/>
          <p:cNvSpPr>
            <a:spLocks noGrp="1" noChangeArrowheads="1"/>
          </p:cNvSpPr>
          <p:nvPr>
            <p:ph type="sldNum" sz="quarter" idx="12"/>
          </p:nvPr>
        </p:nvSpPr>
        <p:spPr/>
        <p:txBody>
          <a:bodyPr/>
          <a:lstStyle/>
          <a:p>
            <a:pPr>
              <a:defRPr/>
            </a:pPr>
            <a:fld id="{A630A595-3362-424E-9023-8A26926FAF74}"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b="1" dirty="0">
                <a:solidFill>
                  <a:schemeClr val="tx1"/>
                </a:solidFill>
                <a:effectLst/>
                <a:latin typeface="Tahoma" pitchFamily="34" charset="0"/>
              </a:rPr>
              <a:t>Why are you here? </a:t>
            </a:r>
          </a:p>
        </p:txBody>
      </p:sp>
      <p:sp>
        <p:nvSpPr>
          <p:cNvPr id="2" name="Rectangle 3"/>
          <p:cNvSpPr>
            <a:spLocks noGrp="1" noChangeArrowheads="1"/>
          </p:cNvSpPr>
          <p:nvPr>
            <p:ph idx="1"/>
          </p:nvPr>
        </p:nvSpPr>
        <p:spPr>
          <a:xfrm>
            <a:off x="457200" y="1874838"/>
            <a:ext cx="8229600" cy="4205287"/>
          </a:xfrm>
        </p:spPr>
        <p:txBody>
          <a:bodyPr/>
          <a:lstStyle/>
          <a:p>
            <a:pPr eaLnBrk="1" hangingPunct="1"/>
            <a:r>
              <a:rPr lang="en-US" altLang="en-US" sz="4000" dirty="0">
                <a:effectLst/>
                <a:latin typeface="Tahoma" pitchFamily="34" charset="0"/>
              </a:rPr>
              <a:t>To satisfy California Rules of Court </a:t>
            </a:r>
          </a:p>
          <a:p>
            <a:pPr eaLnBrk="1" hangingPunct="1"/>
            <a:r>
              <a:rPr lang="en-US" altLang="en-US" sz="4000" dirty="0">
                <a:effectLst/>
                <a:latin typeface="Tahoma" pitchFamily="34" charset="0"/>
              </a:rPr>
              <a:t>To ensure the public is well served - and </a:t>
            </a:r>
            <a:r>
              <a:rPr lang="en-US" altLang="en-US" sz="4000" u="sng" dirty="0">
                <a:effectLst/>
                <a:latin typeface="Tahoma" pitchFamily="34" charset="0"/>
              </a:rPr>
              <a:t>believes</a:t>
            </a:r>
            <a:r>
              <a:rPr lang="en-US" altLang="en-US" sz="4000" dirty="0">
                <a:effectLst/>
                <a:latin typeface="Tahoma" pitchFamily="34" charset="0"/>
              </a:rPr>
              <a:t> it is well served</a:t>
            </a:r>
          </a:p>
          <a:p>
            <a:pPr eaLnBrk="1" hangingPunct="1"/>
            <a:r>
              <a:rPr lang="en-US" altLang="en-US" sz="4000" dirty="0">
                <a:effectLst/>
                <a:latin typeface="Tahoma" pitchFamily="34" charset="0"/>
              </a:rPr>
              <a:t>To learn about available resources </a:t>
            </a:r>
          </a:p>
          <a:p>
            <a:pPr eaLnBrk="1" hangingPunct="1"/>
            <a:r>
              <a:rPr lang="en-US" altLang="en-US" sz="4000" dirty="0">
                <a:effectLst/>
                <a:latin typeface="Tahoma" pitchFamily="34" charset="0"/>
              </a:rPr>
              <a:t>To be thanked</a:t>
            </a:r>
          </a:p>
          <a:p>
            <a:pPr eaLnBrk="1" hangingPunct="1"/>
            <a:endParaRPr lang="en-US" altLang="en-US" dirty="0">
              <a:effectLst/>
              <a:latin typeface="Tahoma" pitchFamily="34" charset="0"/>
            </a:endParaRPr>
          </a:p>
        </p:txBody>
      </p:sp>
      <p:sp>
        <p:nvSpPr>
          <p:cNvPr id="4" name="Rectangle 46"/>
          <p:cNvSpPr>
            <a:spLocks noGrp="1" noChangeArrowheads="1"/>
          </p:cNvSpPr>
          <p:nvPr>
            <p:ph type="sldNum" sz="quarter" idx="12"/>
          </p:nvPr>
        </p:nvSpPr>
        <p:spPr/>
        <p:txBody>
          <a:bodyPr/>
          <a:lstStyle/>
          <a:p>
            <a:pPr>
              <a:defRPr/>
            </a:pPr>
            <a:fld id="{F11B2CAC-25C7-431F-8B57-2C95997375D0}" type="slidenum">
              <a:rPr lang="en-US"/>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en-US" b="1">
                <a:solidFill>
                  <a:schemeClr val="tx1"/>
                </a:solidFill>
                <a:effectLst/>
                <a:latin typeface="Tahoma" pitchFamily="34" charset="0"/>
              </a:rPr>
              <a:t>Procedural fairness</a:t>
            </a:r>
          </a:p>
        </p:txBody>
      </p:sp>
      <p:sp>
        <p:nvSpPr>
          <p:cNvPr id="2" name="Rectangle 3"/>
          <p:cNvSpPr>
            <a:spLocks noGrp="1" noChangeArrowheads="1"/>
          </p:cNvSpPr>
          <p:nvPr>
            <p:ph idx="1"/>
          </p:nvPr>
        </p:nvSpPr>
        <p:spPr>
          <a:xfrm>
            <a:off x="822325" y="1600200"/>
            <a:ext cx="7864475" cy="4530725"/>
          </a:xfrm>
        </p:spPr>
        <p:txBody>
          <a:bodyPr>
            <a:noAutofit/>
          </a:bodyPr>
          <a:lstStyle/>
          <a:p>
            <a:pPr eaLnBrk="1" hangingPunct="1"/>
            <a:r>
              <a:rPr lang="en-US" altLang="en-US" sz="3600" dirty="0">
                <a:effectLst/>
                <a:latin typeface="Tahoma" pitchFamily="34" charset="0"/>
              </a:rPr>
              <a:t>Feeling you have been heard</a:t>
            </a:r>
          </a:p>
          <a:p>
            <a:pPr eaLnBrk="1" hangingPunct="1"/>
            <a:endParaRPr lang="en-US" altLang="en-US" sz="3600" dirty="0">
              <a:effectLst/>
              <a:latin typeface="Tahoma" pitchFamily="34" charset="0"/>
            </a:endParaRPr>
          </a:p>
          <a:p>
            <a:pPr eaLnBrk="1" hangingPunct="1"/>
            <a:r>
              <a:rPr lang="en-US" altLang="en-US" sz="3600" dirty="0">
                <a:effectLst/>
                <a:latin typeface="Tahoma" pitchFamily="34" charset="0"/>
              </a:rPr>
              <a:t>Perceiving the court as neutral</a:t>
            </a:r>
          </a:p>
          <a:p>
            <a:pPr eaLnBrk="1" hangingPunct="1"/>
            <a:endParaRPr lang="en-US" altLang="en-US" sz="3600" dirty="0">
              <a:effectLst/>
              <a:latin typeface="Tahoma" pitchFamily="34" charset="0"/>
            </a:endParaRPr>
          </a:p>
          <a:p>
            <a:pPr eaLnBrk="1" hangingPunct="1"/>
            <a:r>
              <a:rPr lang="en-US" altLang="en-US" sz="3600" dirty="0">
                <a:effectLst/>
                <a:latin typeface="Tahoma" pitchFamily="34" charset="0"/>
              </a:rPr>
              <a:t>Feeling respected</a:t>
            </a:r>
          </a:p>
          <a:p>
            <a:pPr eaLnBrk="1" hangingPunct="1"/>
            <a:endParaRPr lang="en-US" altLang="en-US" sz="3600" dirty="0">
              <a:effectLst/>
              <a:latin typeface="Tahoma" pitchFamily="34" charset="0"/>
            </a:endParaRPr>
          </a:p>
          <a:p>
            <a:pPr eaLnBrk="1" hangingPunct="1"/>
            <a:r>
              <a:rPr lang="en-US" altLang="en-US" sz="3600" dirty="0">
                <a:effectLst/>
                <a:latin typeface="Tahoma" pitchFamily="34" charset="0"/>
              </a:rPr>
              <a:t>Trusting the process</a:t>
            </a:r>
          </a:p>
        </p:txBody>
      </p:sp>
      <p:sp>
        <p:nvSpPr>
          <p:cNvPr id="4" name="Rectangle 46"/>
          <p:cNvSpPr>
            <a:spLocks noGrp="1" noChangeArrowheads="1"/>
          </p:cNvSpPr>
          <p:nvPr>
            <p:ph type="sldNum" sz="quarter" idx="12"/>
          </p:nvPr>
        </p:nvSpPr>
        <p:spPr/>
        <p:txBody>
          <a:bodyPr/>
          <a:lstStyle/>
          <a:p>
            <a:pPr>
              <a:defRPr/>
            </a:pPr>
            <a:fld id="{74B4B978-7EAE-414D-BCB6-56B82513C1BF}" type="slidenum">
              <a:rPr lang="en-US"/>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en-US" sz="4000" b="1">
                <a:solidFill>
                  <a:schemeClr val="tx1"/>
                </a:solidFill>
                <a:effectLst/>
                <a:latin typeface="Tahoma" pitchFamily="34" charset="0"/>
              </a:rPr>
              <a:t>More important than winning:</a:t>
            </a:r>
          </a:p>
        </p:txBody>
      </p:sp>
      <p:sp>
        <p:nvSpPr>
          <p:cNvPr id="50180" name="Rectangle 3"/>
          <p:cNvSpPr>
            <a:spLocks noGrp="1" noChangeArrowheads="1"/>
          </p:cNvSpPr>
          <p:nvPr>
            <p:ph idx="1"/>
          </p:nvPr>
        </p:nvSpPr>
        <p:spPr>
          <a:xfrm>
            <a:off x="549275" y="2148855"/>
            <a:ext cx="8229600" cy="4023316"/>
          </a:xfrm>
        </p:spPr>
        <p:txBody>
          <a:bodyPr>
            <a:noAutofit/>
          </a:bodyPr>
          <a:lstStyle/>
          <a:p>
            <a:pPr eaLnBrk="1" hangingPunct="1"/>
            <a:r>
              <a:rPr lang="en-US" altLang="en-US" sz="3200" dirty="0">
                <a:effectLst/>
                <a:latin typeface="Tahoma" pitchFamily="34" charset="0"/>
              </a:rPr>
              <a:t>Understanding the outcome—even if you don’t agree with it</a:t>
            </a:r>
          </a:p>
          <a:p>
            <a:pPr eaLnBrk="1" hangingPunct="1"/>
            <a:r>
              <a:rPr lang="en-US" altLang="en-US" sz="3200" dirty="0">
                <a:effectLst/>
                <a:latin typeface="Tahoma" pitchFamily="34" charset="0"/>
              </a:rPr>
              <a:t>Having day in court</a:t>
            </a:r>
          </a:p>
          <a:p>
            <a:pPr lvl="2" eaLnBrk="1" hangingPunct="1">
              <a:buFont typeface="Wingdings" pitchFamily="2" charset="2"/>
              <a:buNone/>
            </a:pPr>
            <a:r>
              <a:rPr lang="en-US" altLang="en-US" sz="3200" dirty="0">
                <a:effectLst/>
                <a:latin typeface="Tahoma" pitchFamily="34" charset="0"/>
              </a:rPr>
              <a:t>- Telling story</a:t>
            </a:r>
          </a:p>
          <a:p>
            <a:pPr lvl="2" eaLnBrk="1" hangingPunct="1">
              <a:buFont typeface="Wingdings" pitchFamily="2" charset="2"/>
              <a:buNone/>
            </a:pPr>
            <a:r>
              <a:rPr lang="en-US" altLang="en-US" sz="3200" dirty="0">
                <a:effectLst/>
                <a:latin typeface="Tahoma" pitchFamily="34" charset="0"/>
              </a:rPr>
              <a:t>- Being heard</a:t>
            </a:r>
          </a:p>
          <a:p>
            <a:pPr eaLnBrk="1" hangingPunct="1"/>
            <a:r>
              <a:rPr lang="en-US" altLang="en-US" sz="3200" dirty="0">
                <a:effectLst/>
                <a:latin typeface="Tahoma" pitchFamily="34" charset="0"/>
              </a:rPr>
              <a:t>Being treated with respect</a:t>
            </a:r>
          </a:p>
        </p:txBody>
      </p:sp>
      <p:sp>
        <p:nvSpPr>
          <p:cNvPr id="4" name="Rectangle 46"/>
          <p:cNvSpPr>
            <a:spLocks noGrp="1" noChangeArrowheads="1"/>
          </p:cNvSpPr>
          <p:nvPr>
            <p:ph type="sldNum" sz="quarter" idx="12"/>
          </p:nvPr>
        </p:nvSpPr>
        <p:spPr/>
        <p:txBody>
          <a:bodyPr/>
          <a:lstStyle/>
          <a:p>
            <a:pPr>
              <a:defRPr/>
            </a:pPr>
            <a:fld id="{1991DF30-491E-4147-8C38-F58B714E7F5C}"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45" y="2057415"/>
            <a:ext cx="8229600" cy="1779602"/>
          </a:xfrm>
        </p:spPr>
        <p:txBody>
          <a:bodyPr/>
          <a:lstStyle/>
          <a:p>
            <a:pPr>
              <a:defRPr/>
            </a:pPr>
            <a:r>
              <a:rPr lang="en-US" b="1" dirty="0"/>
              <a:t>Recognizing and Dealing </a:t>
            </a:r>
            <a:br>
              <a:rPr lang="en-US" b="1" dirty="0"/>
            </a:br>
            <a:r>
              <a:rPr lang="en-US" b="1" dirty="0"/>
              <a:t>with Bias </a:t>
            </a:r>
          </a:p>
        </p:txBody>
      </p:sp>
      <p:sp>
        <p:nvSpPr>
          <p:cNvPr id="4" name="Slide Number Placeholder 3"/>
          <p:cNvSpPr>
            <a:spLocks noGrp="1"/>
          </p:cNvSpPr>
          <p:nvPr>
            <p:ph type="sldNum" sz="quarter" idx="12"/>
          </p:nvPr>
        </p:nvSpPr>
        <p:spPr/>
        <p:txBody>
          <a:bodyPr/>
          <a:lstStyle/>
          <a:p>
            <a:pPr>
              <a:defRPr/>
            </a:pPr>
            <a:fld id="{A2285312-6002-4C60-8943-27E3F21344A2}"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Canon 3B(5)</a:t>
            </a:r>
          </a:p>
        </p:txBody>
      </p:sp>
      <p:sp>
        <p:nvSpPr>
          <p:cNvPr id="3" name="Text Placeholder 2"/>
          <p:cNvSpPr>
            <a:spLocks noGrp="1"/>
          </p:cNvSpPr>
          <p:nvPr>
            <p:ph type="body" sz="half" idx="1"/>
          </p:nvPr>
        </p:nvSpPr>
        <p:spPr>
          <a:xfrm>
            <a:off x="548684" y="1600220"/>
            <a:ext cx="8412387" cy="4530725"/>
          </a:xfrm>
        </p:spPr>
        <p:txBody>
          <a:bodyPr>
            <a:normAutofit lnSpcReduction="10000"/>
          </a:bodyPr>
          <a:lstStyle/>
          <a:p>
            <a:pPr marL="0" indent="0">
              <a:buNone/>
            </a:pPr>
            <a:r>
              <a:rPr lang="en-US" sz="2800" dirty="0"/>
              <a:t>A judge shall perform judicial duties without bias or prejudice. A judge shall not, in performance of judicial duties, engage in speech, gestures, or other conduct that would reasonably be perceived as bias or prejudice, including but not limited to bias or prejudice based upon race, sex, gender, religion, national origin, ethnicity, disability, age, sexual orientation, marital status, socioeconomic status, or political affiliation, or sexual harassment.</a:t>
            </a:r>
          </a:p>
          <a:p>
            <a:endParaRPr lang="en-US" dirty="0"/>
          </a:p>
        </p:txBody>
      </p:sp>
      <p:sp>
        <p:nvSpPr>
          <p:cNvPr id="5" name="Slide Number Placeholder 4"/>
          <p:cNvSpPr>
            <a:spLocks noGrp="1"/>
          </p:cNvSpPr>
          <p:nvPr>
            <p:ph type="sldNum" sz="quarter" idx="12"/>
          </p:nvPr>
        </p:nvSpPr>
        <p:spPr/>
        <p:txBody>
          <a:bodyPr/>
          <a:lstStyle/>
          <a:p>
            <a:pPr>
              <a:defRPr/>
            </a:pPr>
            <a:fld id="{C599B638-42A7-4576-B4BF-DF9DDFE7C946}" type="slidenum">
              <a:rPr lang="en-US" smtClean="0"/>
              <a:pPr>
                <a:defRPr/>
              </a:pPr>
              <a:t>43</a:t>
            </a:fld>
            <a:endParaRPr lang="en-US"/>
          </a:p>
        </p:txBody>
      </p:sp>
    </p:spTree>
    <p:extLst>
      <p:ext uri="{BB962C8B-B14F-4D97-AF65-F5344CB8AC3E}">
        <p14:creationId xmlns:p14="http://schemas.microsoft.com/office/powerpoint/2010/main" val="108393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590C-3D02-4EC1-9525-28775F5BC8F2}"/>
              </a:ext>
            </a:extLst>
          </p:cNvPr>
          <p:cNvSpPr>
            <a:spLocks noGrp="1"/>
          </p:cNvSpPr>
          <p:nvPr>
            <p:ph type="title"/>
          </p:nvPr>
        </p:nvSpPr>
        <p:spPr/>
        <p:txBody>
          <a:bodyPr/>
          <a:lstStyle/>
          <a:p>
            <a:r>
              <a:rPr lang="en-US" dirty="0"/>
              <a:t>Gender Identity</a:t>
            </a:r>
          </a:p>
        </p:txBody>
      </p:sp>
      <p:pic>
        <p:nvPicPr>
          <p:cNvPr id="5" name="Content Placeholder 4">
            <a:extLst>
              <a:ext uri="{FF2B5EF4-FFF2-40B4-BE49-F238E27FC236}">
                <a16:creationId xmlns:a16="http://schemas.microsoft.com/office/drawing/2014/main" id="{4207C1EB-DBC7-4D56-B0B6-B95BA9060CE3}"/>
              </a:ext>
            </a:extLst>
          </p:cNvPr>
          <p:cNvPicPr>
            <a:picLocks noGrp="1" noChangeAspect="1"/>
          </p:cNvPicPr>
          <p:nvPr>
            <p:ph idx="1"/>
          </p:nvPr>
        </p:nvPicPr>
        <p:blipFill>
          <a:blip r:embed="rId2"/>
          <a:stretch>
            <a:fillRect/>
          </a:stretch>
        </p:blipFill>
        <p:spPr>
          <a:xfrm>
            <a:off x="1896865" y="2435870"/>
            <a:ext cx="4572396" cy="3429297"/>
          </a:xfrm>
          <a:prstGeom prst="rect">
            <a:avLst/>
          </a:prstGeom>
        </p:spPr>
      </p:pic>
      <p:sp>
        <p:nvSpPr>
          <p:cNvPr id="4" name="Slide Number Placeholder 3">
            <a:extLst>
              <a:ext uri="{FF2B5EF4-FFF2-40B4-BE49-F238E27FC236}">
                <a16:creationId xmlns:a16="http://schemas.microsoft.com/office/drawing/2014/main" id="{13543E31-F182-4875-9ACB-11D87EA9A976}"/>
              </a:ext>
            </a:extLst>
          </p:cNvPr>
          <p:cNvSpPr>
            <a:spLocks noGrp="1"/>
          </p:cNvSpPr>
          <p:nvPr>
            <p:ph type="sldNum" sz="quarter" idx="12"/>
          </p:nvPr>
        </p:nvSpPr>
        <p:spPr/>
        <p:txBody>
          <a:bodyPr/>
          <a:lstStyle/>
          <a:p>
            <a:pPr>
              <a:defRPr/>
            </a:pPr>
            <a:fld id="{12FE7F40-67D7-4A88-8BFC-0C022FDA97F2}" type="slidenum">
              <a:rPr lang="en-US" smtClean="0"/>
              <a:pPr>
                <a:defRPr/>
              </a:pPr>
              <a:t>44</a:t>
            </a:fld>
            <a:endParaRPr lang="en-US"/>
          </a:p>
        </p:txBody>
      </p:sp>
    </p:spTree>
    <p:extLst>
      <p:ext uri="{BB962C8B-B14F-4D97-AF65-F5344CB8AC3E}">
        <p14:creationId xmlns:p14="http://schemas.microsoft.com/office/powerpoint/2010/main" val="4111752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411163"/>
            <a:ext cx="8229600" cy="1235075"/>
          </a:xfrm>
        </p:spPr>
        <p:txBody>
          <a:bodyPr/>
          <a:lstStyle/>
          <a:p>
            <a:pPr eaLnBrk="1" hangingPunct="1"/>
            <a:r>
              <a:rPr lang="en-US" altLang="en-US" sz="4000" b="1">
                <a:solidFill>
                  <a:schemeClr val="tx1"/>
                </a:solidFill>
                <a:effectLst/>
                <a:latin typeface="Tahoma" pitchFamily="34" charset="0"/>
              </a:rPr>
              <a:t>Sensitive to cultural/ethnic/religious differences</a:t>
            </a:r>
          </a:p>
        </p:txBody>
      </p:sp>
      <p:sp>
        <p:nvSpPr>
          <p:cNvPr id="2" name="Rectangle 3"/>
          <p:cNvSpPr>
            <a:spLocks noGrp="1" noChangeArrowheads="1"/>
          </p:cNvSpPr>
          <p:nvPr>
            <p:ph idx="1"/>
          </p:nvPr>
        </p:nvSpPr>
        <p:spPr>
          <a:xfrm>
            <a:off x="731838" y="2327276"/>
            <a:ext cx="8137525" cy="3936334"/>
          </a:xfrm>
        </p:spPr>
        <p:txBody>
          <a:bodyPr/>
          <a:lstStyle/>
          <a:p>
            <a:pPr eaLnBrk="1" hangingPunct="1"/>
            <a:r>
              <a:rPr lang="en-US" altLang="en-US" sz="2800" dirty="0">
                <a:effectLst/>
                <a:latin typeface="Tahoma" pitchFamily="34" charset="0"/>
              </a:rPr>
              <a:t>Hats, headdress, clothing</a:t>
            </a:r>
          </a:p>
          <a:p>
            <a:pPr eaLnBrk="1" hangingPunct="1"/>
            <a:r>
              <a:rPr lang="en-US" altLang="en-US" sz="2800" dirty="0">
                <a:effectLst/>
                <a:latin typeface="Tahoma" pitchFamily="34" charset="0"/>
              </a:rPr>
              <a:t>Piercings/ hair</a:t>
            </a:r>
          </a:p>
          <a:p>
            <a:pPr eaLnBrk="1" hangingPunct="1"/>
            <a:r>
              <a:rPr lang="en-US" altLang="en-US" sz="2800" dirty="0">
                <a:effectLst/>
                <a:latin typeface="Tahoma" pitchFamily="34" charset="0"/>
              </a:rPr>
              <a:t>Looking in the eye /meeting gaze</a:t>
            </a:r>
          </a:p>
          <a:p>
            <a:pPr eaLnBrk="1" hangingPunct="1"/>
            <a:r>
              <a:rPr lang="en-US" altLang="en-US" sz="2800" dirty="0">
                <a:effectLst/>
                <a:latin typeface="Tahoma" pitchFamily="34" charset="0"/>
              </a:rPr>
              <a:t>Small English vocabulary</a:t>
            </a:r>
          </a:p>
          <a:p>
            <a:pPr eaLnBrk="1" hangingPunct="1"/>
            <a:r>
              <a:rPr lang="en-US" altLang="en-US" sz="2800" dirty="0">
                <a:effectLst/>
                <a:latin typeface="Tahoma" pitchFamily="34" charset="0"/>
              </a:rPr>
              <a:t>More/less circumspect and not addressing issue directly</a:t>
            </a:r>
          </a:p>
          <a:p>
            <a:pPr eaLnBrk="1" hangingPunct="1"/>
            <a:r>
              <a:rPr lang="en-US" altLang="en-US" sz="2800" dirty="0">
                <a:effectLst/>
                <a:latin typeface="Tahoma" pitchFamily="34" charset="0"/>
              </a:rPr>
              <a:t>Non verbal- what does a ‘smile’ really signify?</a:t>
            </a:r>
          </a:p>
        </p:txBody>
      </p:sp>
      <p:sp>
        <p:nvSpPr>
          <p:cNvPr id="4" name="Rectangle 46"/>
          <p:cNvSpPr>
            <a:spLocks noGrp="1" noChangeArrowheads="1"/>
          </p:cNvSpPr>
          <p:nvPr>
            <p:ph type="sldNum" sz="quarter" idx="12"/>
          </p:nvPr>
        </p:nvSpPr>
        <p:spPr/>
        <p:txBody>
          <a:bodyPr/>
          <a:lstStyle/>
          <a:p>
            <a:pPr>
              <a:defRPr/>
            </a:pPr>
            <a:fld id="{7396EA30-C17D-457B-95BB-BEA557D7EF77}" type="slidenum">
              <a:rPr lang="en-US"/>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457200" y="277813"/>
            <a:ext cx="8229600" cy="1047750"/>
          </a:xfrm>
        </p:spPr>
        <p:txBody>
          <a:bodyPr/>
          <a:lstStyle/>
          <a:p>
            <a:pPr eaLnBrk="1" hangingPunct="1"/>
            <a:r>
              <a:rPr lang="en-US" altLang="en-US" b="1" dirty="0" err="1">
                <a:solidFill>
                  <a:schemeClr val="tx1"/>
                </a:solidFill>
                <a:effectLst/>
                <a:latin typeface="Tahoma" pitchFamily="34" charset="0"/>
              </a:rPr>
              <a:t>Whar</a:t>
            </a:r>
            <a:r>
              <a:rPr lang="en-US" altLang="en-US" b="1" dirty="0">
                <a:solidFill>
                  <a:schemeClr val="tx1"/>
                </a:solidFill>
                <a:effectLst/>
                <a:latin typeface="Tahoma" pitchFamily="34" charset="0"/>
              </a:rPr>
              <a:t> Are My Biases? </a:t>
            </a:r>
          </a:p>
        </p:txBody>
      </p:sp>
      <p:sp>
        <p:nvSpPr>
          <p:cNvPr id="54276" name="Rectangle 3"/>
          <p:cNvSpPr>
            <a:spLocks noGrp="1" noChangeArrowheads="1"/>
          </p:cNvSpPr>
          <p:nvPr>
            <p:ph type="body" sz="half" idx="1"/>
          </p:nvPr>
        </p:nvSpPr>
        <p:spPr>
          <a:xfrm>
            <a:off x="457200" y="1600200"/>
            <a:ext cx="4297363" cy="4530725"/>
          </a:xfrm>
        </p:spPr>
        <p:txBody>
          <a:bodyPr/>
          <a:lstStyle/>
          <a:p>
            <a:pPr eaLnBrk="1" hangingPunct="1"/>
            <a:r>
              <a:rPr lang="en-US" altLang="en-US" sz="4000" dirty="0">
                <a:effectLst/>
                <a:latin typeface="Tahoma" pitchFamily="34" charset="0"/>
              </a:rPr>
              <a:t>Involves constant </a:t>
            </a:r>
          </a:p>
          <a:p>
            <a:pPr marL="0" indent="0" eaLnBrk="1" hangingPunct="1">
              <a:buNone/>
            </a:pPr>
            <a:r>
              <a:rPr lang="en-US" altLang="en-US" sz="4000" dirty="0">
                <a:effectLst/>
                <a:latin typeface="Tahoma" pitchFamily="34" charset="0"/>
              </a:rPr>
              <a:t>  re-examination</a:t>
            </a:r>
          </a:p>
        </p:txBody>
      </p:sp>
      <p:pic>
        <p:nvPicPr>
          <p:cNvPr id="54277" name="Picture 4" descr="MPj043874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67547" y="1600344"/>
            <a:ext cx="3399905" cy="4530436"/>
          </a:xfrm>
          <a:noFill/>
          <a:extLst>
            <a:ext uri="{909E8E84-426E-40DD-AFC4-6F175D3DCCD1}">
              <a14:hiddenFill xmlns:a14="http://schemas.microsoft.com/office/drawing/2010/main">
                <a:solidFill>
                  <a:srgbClr val="FFFFFF"/>
                </a:solidFill>
              </a14:hiddenFill>
            </a:ext>
          </a:extLst>
        </p:spPr>
      </p:pic>
      <p:sp>
        <p:nvSpPr>
          <p:cNvPr id="5" name="Rectangle 46"/>
          <p:cNvSpPr>
            <a:spLocks noGrp="1" noChangeArrowheads="1"/>
          </p:cNvSpPr>
          <p:nvPr>
            <p:ph type="sldNum" sz="quarter" idx="12"/>
          </p:nvPr>
        </p:nvSpPr>
        <p:spPr/>
        <p:txBody>
          <a:bodyPr/>
          <a:lstStyle/>
          <a:p>
            <a:pPr>
              <a:defRPr/>
            </a:pPr>
            <a:fld id="{37B00B64-2546-47B5-B6D3-59526E8919ED}"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altLang="en-US" b="1">
                <a:solidFill>
                  <a:schemeClr val="tx1"/>
                </a:solidFill>
                <a:effectLst/>
                <a:latin typeface="Tahoma" pitchFamily="34" charset="0"/>
              </a:rPr>
              <a:t>How bias is demonstrated</a:t>
            </a:r>
          </a:p>
        </p:txBody>
      </p:sp>
      <p:sp>
        <p:nvSpPr>
          <p:cNvPr id="156675" name="Rectangle 3"/>
          <p:cNvSpPr>
            <a:spLocks noGrp="1" noChangeArrowheads="1"/>
          </p:cNvSpPr>
          <p:nvPr>
            <p:ph idx="1"/>
          </p:nvPr>
        </p:nvSpPr>
        <p:spPr/>
        <p:txBody>
          <a:bodyPr>
            <a:normAutofit lnSpcReduction="10000"/>
          </a:bodyPr>
          <a:lstStyle/>
          <a:p>
            <a:pPr eaLnBrk="1" hangingPunct="1">
              <a:defRPr/>
            </a:pPr>
            <a:r>
              <a:rPr lang="en-US" sz="3400" dirty="0">
                <a:latin typeface="Tahoma" pitchFamily="34" charset="0"/>
              </a:rPr>
              <a:t>More abrupt responses to questions</a:t>
            </a:r>
          </a:p>
          <a:p>
            <a:pPr eaLnBrk="1" hangingPunct="1">
              <a:defRPr/>
            </a:pPr>
            <a:endParaRPr lang="en-US" sz="800" dirty="0">
              <a:latin typeface="Tahoma" pitchFamily="34" charset="0"/>
            </a:endParaRPr>
          </a:p>
          <a:p>
            <a:pPr eaLnBrk="1" hangingPunct="1">
              <a:defRPr/>
            </a:pPr>
            <a:r>
              <a:rPr lang="en-US" sz="3400" dirty="0">
                <a:latin typeface="Tahoma" pitchFamily="34" charset="0"/>
              </a:rPr>
              <a:t>Speech errors</a:t>
            </a:r>
          </a:p>
          <a:p>
            <a:pPr eaLnBrk="1" hangingPunct="1">
              <a:defRPr/>
            </a:pPr>
            <a:endParaRPr lang="en-US" sz="800" dirty="0">
              <a:latin typeface="Tahoma" pitchFamily="34" charset="0"/>
            </a:endParaRPr>
          </a:p>
          <a:p>
            <a:pPr eaLnBrk="1" hangingPunct="1">
              <a:defRPr/>
            </a:pPr>
            <a:r>
              <a:rPr lang="en-US" sz="3400" dirty="0">
                <a:latin typeface="Tahoma" pitchFamily="34" charset="0"/>
              </a:rPr>
              <a:t>Speech hesitations</a:t>
            </a:r>
          </a:p>
          <a:p>
            <a:pPr eaLnBrk="1" hangingPunct="1">
              <a:defRPr/>
            </a:pPr>
            <a:endParaRPr lang="en-US" sz="800" dirty="0">
              <a:latin typeface="Tahoma" pitchFamily="34" charset="0"/>
            </a:endParaRPr>
          </a:p>
          <a:p>
            <a:pPr eaLnBrk="1" hangingPunct="1">
              <a:defRPr/>
            </a:pPr>
            <a:r>
              <a:rPr lang="en-US" sz="3400" dirty="0">
                <a:latin typeface="Tahoma" pitchFamily="34" charset="0"/>
              </a:rPr>
              <a:t>Greater physical distance (pushing chair back)</a:t>
            </a:r>
          </a:p>
          <a:p>
            <a:pPr eaLnBrk="1" hangingPunct="1">
              <a:buFont typeface="Wingdings" pitchFamily="2" charset="2"/>
              <a:buNone/>
              <a:defRPr/>
            </a:pPr>
            <a:endParaRPr lang="en-US" b="1" dirty="0">
              <a:latin typeface="Tahoma" pitchFamily="34" charset="0"/>
            </a:endParaRPr>
          </a:p>
        </p:txBody>
      </p:sp>
      <p:sp>
        <p:nvSpPr>
          <p:cNvPr id="4" name="Rectangle 46"/>
          <p:cNvSpPr>
            <a:spLocks noGrp="1" noChangeArrowheads="1"/>
          </p:cNvSpPr>
          <p:nvPr>
            <p:ph type="sldNum" sz="quarter" idx="12"/>
          </p:nvPr>
        </p:nvSpPr>
        <p:spPr/>
        <p:txBody>
          <a:bodyPr/>
          <a:lstStyle/>
          <a:p>
            <a:pPr>
              <a:defRPr/>
            </a:pPr>
            <a:fld id="{14421F73-47D9-4DDE-B348-808B6D28BBF4}" type="slidenum">
              <a:rPr lang="en-US"/>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56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56675">
                                            <p:txEl>
                                              <p:pRg st="2" end="2"/>
                                            </p:txEl>
                                          </p:spTgt>
                                        </p:tgtEl>
                                        <p:attrNameLst>
                                          <p:attrName>style.visibility</p:attrName>
                                        </p:attrNameLst>
                                      </p:cBhvr>
                                      <p:to>
                                        <p:strVal val="visible"/>
                                      </p:to>
                                    </p:set>
                                    <p:anim calcmode="lin" valueType="num">
                                      <p:cBhvr>
                                        <p:cTn id="14" dur="500" fill="hold"/>
                                        <p:tgtEl>
                                          <p:spTgt spid="156675">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156675">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15667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56675">
                                            <p:txEl>
                                              <p:pRg st="4" end="4"/>
                                            </p:txEl>
                                          </p:spTgt>
                                        </p:tgtEl>
                                        <p:attrNameLst>
                                          <p:attrName>style.visibility</p:attrName>
                                        </p:attrNameLst>
                                      </p:cBhvr>
                                      <p:to>
                                        <p:strVal val="visible"/>
                                      </p:to>
                                    </p:set>
                                    <p:anim calcmode="lin" valueType="num">
                                      <p:cBhvr>
                                        <p:cTn id="21" dur="500" fill="hold"/>
                                        <p:tgtEl>
                                          <p:spTgt spid="156675">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156675">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1566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156675">
                                            <p:txEl>
                                              <p:pRg st="6" end="6"/>
                                            </p:txEl>
                                          </p:spTgt>
                                        </p:tgtEl>
                                        <p:attrNameLst>
                                          <p:attrName>style.visibility</p:attrName>
                                        </p:attrNameLst>
                                      </p:cBhvr>
                                      <p:to>
                                        <p:strVal val="visible"/>
                                      </p:to>
                                    </p:set>
                                    <p:anim calcmode="lin" valueType="num">
                                      <p:cBhvr>
                                        <p:cTn id="28" dur="500" fill="hold"/>
                                        <p:tgtEl>
                                          <p:spTgt spid="156675">
                                            <p:txEl>
                                              <p:pRg st="6" end="6"/>
                                            </p:txEl>
                                          </p:spTgt>
                                        </p:tgtEl>
                                        <p:attrNameLst>
                                          <p:attrName>ppt_w</p:attrName>
                                        </p:attrNameLst>
                                      </p:cBhvr>
                                      <p:tavLst>
                                        <p:tav tm="0">
                                          <p:val>
                                            <p:strVal val="#ppt_w*0.70"/>
                                          </p:val>
                                        </p:tav>
                                        <p:tav tm="100000">
                                          <p:val>
                                            <p:strVal val="#ppt_w"/>
                                          </p:val>
                                        </p:tav>
                                      </p:tavLst>
                                    </p:anim>
                                    <p:anim calcmode="lin" valueType="num">
                                      <p:cBhvr>
                                        <p:cTn id="29" dur="500" fill="hold"/>
                                        <p:tgtEl>
                                          <p:spTgt spid="156675">
                                            <p:txEl>
                                              <p:pRg st="6" end="6"/>
                                            </p:txEl>
                                          </p:spTgt>
                                        </p:tgtEl>
                                        <p:attrNameLst>
                                          <p:attrName>ppt_h</p:attrName>
                                        </p:attrNameLst>
                                      </p:cBhvr>
                                      <p:tavLst>
                                        <p:tav tm="0">
                                          <p:val>
                                            <p:strVal val="#ppt_h"/>
                                          </p:val>
                                        </p:tav>
                                        <p:tav tm="100000">
                                          <p:val>
                                            <p:strVal val="#ppt_h"/>
                                          </p:val>
                                        </p:tav>
                                      </p:tavLst>
                                    </p:anim>
                                    <p:animEffect transition="in" filter="fade">
                                      <p:cBhvr>
                                        <p:cTn id="30" dur="500"/>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b="1">
                <a:solidFill>
                  <a:schemeClr val="tx1"/>
                </a:solidFill>
                <a:effectLst/>
                <a:latin typeface="Tahoma" pitchFamily="34" charset="0"/>
              </a:rPr>
              <a:t>How bias is demonstrated</a:t>
            </a:r>
            <a:endParaRPr lang="en-US" altLang="en-US" b="1">
              <a:effectLst/>
              <a:latin typeface="Tahoma" pitchFamily="34" charset="0"/>
            </a:endParaRPr>
          </a:p>
        </p:txBody>
      </p:sp>
      <p:sp>
        <p:nvSpPr>
          <p:cNvPr id="2" name="Rectangle 3"/>
          <p:cNvSpPr>
            <a:spLocks noGrp="1" noChangeArrowheads="1"/>
          </p:cNvSpPr>
          <p:nvPr>
            <p:ph idx="1"/>
          </p:nvPr>
        </p:nvSpPr>
        <p:spPr>
          <a:xfrm>
            <a:off x="457200" y="1874537"/>
            <a:ext cx="8229600" cy="4256388"/>
          </a:xfrm>
        </p:spPr>
        <p:txBody>
          <a:bodyPr/>
          <a:lstStyle/>
          <a:p>
            <a:pPr eaLnBrk="1" hangingPunct="1"/>
            <a:r>
              <a:rPr lang="en-US" altLang="en-US" sz="3400" dirty="0">
                <a:effectLst/>
                <a:latin typeface="Tahoma" pitchFamily="34" charset="0"/>
              </a:rPr>
              <a:t>More frequent blinking</a:t>
            </a:r>
          </a:p>
          <a:p>
            <a:pPr eaLnBrk="1" hangingPunct="1"/>
            <a:endParaRPr lang="en-US" altLang="en-US" sz="800" dirty="0">
              <a:effectLst/>
              <a:latin typeface="Tahoma" pitchFamily="34" charset="0"/>
            </a:endParaRPr>
          </a:p>
          <a:p>
            <a:pPr eaLnBrk="1" hangingPunct="1"/>
            <a:r>
              <a:rPr lang="en-US" altLang="en-US" sz="3400" dirty="0">
                <a:effectLst/>
                <a:latin typeface="Tahoma" pitchFamily="34" charset="0"/>
              </a:rPr>
              <a:t>Less smiling</a:t>
            </a:r>
          </a:p>
          <a:p>
            <a:pPr eaLnBrk="1" hangingPunct="1"/>
            <a:endParaRPr lang="en-US" altLang="en-US" sz="800" dirty="0">
              <a:effectLst/>
              <a:latin typeface="Tahoma" pitchFamily="34" charset="0"/>
            </a:endParaRPr>
          </a:p>
          <a:p>
            <a:pPr eaLnBrk="1" hangingPunct="1"/>
            <a:r>
              <a:rPr lang="en-US" altLang="en-US" sz="3400" dirty="0">
                <a:effectLst/>
                <a:latin typeface="Tahoma" pitchFamily="34" charset="0"/>
              </a:rPr>
              <a:t>Providing less time for speaking</a:t>
            </a:r>
          </a:p>
          <a:p>
            <a:pPr eaLnBrk="1" hangingPunct="1"/>
            <a:endParaRPr lang="en-US" altLang="en-US" sz="800" dirty="0">
              <a:effectLst/>
              <a:latin typeface="Tahoma" pitchFamily="34" charset="0"/>
            </a:endParaRPr>
          </a:p>
          <a:p>
            <a:pPr eaLnBrk="1" hangingPunct="1"/>
            <a:r>
              <a:rPr lang="en-US" altLang="en-US" sz="3400" dirty="0">
                <a:effectLst/>
                <a:latin typeface="Tahoma" pitchFamily="34" charset="0"/>
              </a:rPr>
              <a:t>Less open position</a:t>
            </a:r>
          </a:p>
          <a:p>
            <a:pPr marL="0" indent="0" eaLnBrk="1" hangingPunct="1">
              <a:buNone/>
            </a:pPr>
            <a:endParaRPr lang="en-US" altLang="en-US" sz="800" dirty="0">
              <a:effectLst/>
              <a:latin typeface="Tahoma" pitchFamily="34" charset="0"/>
            </a:endParaRPr>
          </a:p>
        </p:txBody>
      </p:sp>
      <p:sp>
        <p:nvSpPr>
          <p:cNvPr id="4" name="Rectangle 46"/>
          <p:cNvSpPr>
            <a:spLocks noGrp="1" noChangeArrowheads="1"/>
          </p:cNvSpPr>
          <p:nvPr>
            <p:ph type="sldNum" sz="quarter" idx="12"/>
          </p:nvPr>
        </p:nvSpPr>
        <p:spPr/>
        <p:txBody>
          <a:bodyPr/>
          <a:lstStyle/>
          <a:p>
            <a:pPr>
              <a:defRPr/>
            </a:pPr>
            <a:fld id="{FBEFBA83-8B88-4399-BB02-2A2ECAE412F9}" type="slidenum">
              <a:rPr lang="en-US"/>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57200" y="277813"/>
            <a:ext cx="8229600" cy="957262"/>
          </a:xfrm>
        </p:spPr>
        <p:txBody>
          <a:bodyPr/>
          <a:lstStyle/>
          <a:p>
            <a:pPr eaLnBrk="1" hangingPunct="1"/>
            <a:endParaRPr lang="en-US" altLang="en-US" b="1" dirty="0">
              <a:solidFill>
                <a:schemeClr val="tx1"/>
              </a:solidFill>
              <a:effectLst/>
              <a:latin typeface="Tahoma" pitchFamily="34" charset="0"/>
            </a:endParaRPr>
          </a:p>
        </p:txBody>
      </p:sp>
      <p:sp>
        <p:nvSpPr>
          <p:cNvPr id="208899" name="Rectangle 3"/>
          <p:cNvSpPr>
            <a:spLocks noGrp="1" noChangeArrowheads="1"/>
          </p:cNvSpPr>
          <p:nvPr>
            <p:ph idx="1"/>
          </p:nvPr>
        </p:nvSpPr>
        <p:spPr/>
        <p:txBody>
          <a:bodyPr/>
          <a:lstStyle/>
          <a:p>
            <a:pPr algn="ctr" eaLnBrk="1" hangingPunct="1">
              <a:buFont typeface="Wingdings" pitchFamily="2" charset="2"/>
              <a:buNone/>
              <a:defRPr/>
            </a:pPr>
            <a:endParaRPr lang="en-US" sz="4800" dirty="0">
              <a:latin typeface="Tahoma" charset="0"/>
              <a:hlinkClick r:id="rId3" action="ppaction://hlinkfile"/>
            </a:endParaRPr>
          </a:p>
          <a:p>
            <a:pPr algn="ctr" eaLnBrk="1" hangingPunct="1">
              <a:buFont typeface="Wingdings" pitchFamily="2" charset="2"/>
              <a:buNone/>
              <a:defRPr/>
            </a:pPr>
            <a:r>
              <a:rPr lang="en-US" sz="4800" b="1" dirty="0">
                <a:effectLst>
                  <a:outerShdw blurRad="38100" dist="38100" dir="2700000" algn="tl">
                    <a:srgbClr val="000000">
                      <a:alpha val="43137"/>
                    </a:srgbClr>
                  </a:outerShdw>
                </a:effectLst>
                <a:latin typeface="Tahoma" charset="0"/>
                <a:hlinkClick r:id="rId3" action="ppaction://hlinkfile"/>
              </a:rPr>
              <a:t>“WHODUNNIT Video ”</a:t>
            </a:r>
            <a:endParaRPr lang="en-US" sz="4800" b="1" dirty="0">
              <a:effectLst>
                <a:outerShdw blurRad="38100" dist="38100" dir="2700000" algn="tl">
                  <a:srgbClr val="000000">
                    <a:alpha val="43137"/>
                  </a:srgbClr>
                </a:outerShdw>
              </a:effectLst>
              <a:latin typeface="Tahoma" charset="0"/>
            </a:endParaRPr>
          </a:p>
          <a:p>
            <a:pPr eaLnBrk="1" hangingPunct="1">
              <a:buFont typeface="Wingdings" pitchFamily="2" charset="2"/>
              <a:buNone/>
              <a:defRPr/>
            </a:pPr>
            <a:r>
              <a:rPr lang="en-US" sz="1000" b="1" dirty="0">
                <a:latin typeface="Tahoma" charset="0"/>
              </a:rPr>
              <a:t>	</a:t>
            </a:r>
          </a:p>
        </p:txBody>
      </p:sp>
      <p:sp>
        <p:nvSpPr>
          <p:cNvPr id="4" name="Rectangle 46"/>
          <p:cNvSpPr>
            <a:spLocks noGrp="1" noChangeArrowheads="1"/>
          </p:cNvSpPr>
          <p:nvPr>
            <p:ph type="sldNum" sz="quarter" idx="12"/>
          </p:nvPr>
        </p:nvSpPr>
        <p:spPr/>
        <p:txBody>
          <a:bodyPr/>
          <a:lstStyle/>
          <a:p>
            <a:pPr>
              <a:defRPr/>
            </a:pPr>
            <a:fld id="{7BEBCD05-178D-4612-A938-0B680C51C6A5}"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b="1" dirty="0">
                <a:solidFill>
                  <a:schemeClr val="tx1"/>
                </a:solidFill>
                <a:effectLst/>
                <a:latin typeface="Tahoma" pitchFamily="34" charset="0"/>
              </a:rPr>
              <a:t>Program Materials</a:t>
            </a:r>
          </a:p>
        </p:txBody>
      </p:sp>
      <p:sp>
        <p:nvSpPr>
          <p:cNvPr id="10244" name="Rectangle 3"/>
          <p:cNvSpPr>
            <a:spLocks noGrp="1" noChangeArrowheads="1"/>
          </p:cNvSpPr>
          <p:nvPr>
            <p:ph idx="1"/>
          </p:nvPr>
        </p:nvSpPr>
        <p:spPr>
          <a:xfrm>
            <a:off x="822325" y="1965325"/>
            <a:ext cx="7864475" cy="3567113"/>
          </a:xfrm>
        </p:spPr>
        <p:txBody>
          <a:bodyPr>
            <a:normAutofit fontScale="70000" lnSpcReduction="20000"/>
          </a:bodyPr>
          <a:lstStyle/>
          <a:p>
            <a:pPr eaLnBrk="1" hangingPunct="1"/>
            <a:r>
              <a:rPr lang="en-US" altLang="en-US" sz="3900" dirty="0">
                <a:effectLst/>
                <a:latin typeface="Tahoma" pitchFamily="34" charset="0"/>
              </a:rPr>
              <a:t>Rule of Court 2.4.1 Lawyer as Temporary Judge</a:t>
            </a:r>
          </a:p>
          <a:p>
            <a:pPr eaLnBrk="1" hangingPunct="1"/>
            <a:r>
              <a:rPr lang="en-US" altLang="en-US" sz="3900" dirty="0">
                <a:effectLst/>
                <a:latin typeface="Tahoma" pitchFamily="34" charset="0"/>
              </a:rPr>
              <a:t>Canon 6</a:t>
            </a:r>
          </a:p>
          <a:p>
            <a:pPr eaLnBrk="1" hangingPunct="1"/>
            <a:r>
              <a:rPr lang="en-US" altLang="en-US" sz="3900" dirty="0">
                <a:latin typeface="Tahoma" pitchFamily="34" charset="0"/>
              </a:rPr>
              <a:t>Links to Ethics Resources</a:t>
            </a:r>
            <a:endParaRPr lang="en-US" altLang="en-US" sz="3900" dirty="0">
              <a:effectLst/>
              <a:latin typeface="Tahoma" pitchFamily="34" charset="0"/>
            </a:endParaRPr>
          </a:p>
          <a:p>
            <a:pPr eaLnBrk="1" hangingPunct="1"/>
            <a:r>
              <a:rPr lang="en-US" altLang="en-US" sz="3900" dirty="0">
                <a:latin typeface="Tahoma" pitchFamily="34" charset="0"/>
              </a:rPr>
              <a:t>Settlement Conference Ethics</a:t>
            </a:r>
            <a:endParaRPr lang="en-US" altLang="en-US" sz="3900" dirty="0">
              <a:effectLst/>
              <a:latin typeface="Tahoma" pitchFamily="34" charset="0"/>
            </a:endParaRPr>
          </a:p>
          <a:p>
            <a:pPr eaLnBrk="1" hangingPunct="1"/>
            <a:r>
              <a:rPr lang="en-US" altLang="en-US" sz="3900" dirty="0">
                <a:effectLst/>
                <a:latin typeface="Tahoma" pitchFamily="34" charset="0"/>
              </a:rPr>
              <a:t>Selected </a:t>
            </a:r>
            <a:r>
              <a:rPr lang="en-US" altLang="en-US" sz="3900" dirty="0">
                <a:latin typeface="Tahoma" pitchFamily="34" charset="0"/>
              </a:rPr>
              <a:t>Cases</a:t>
            </a:r>
            <a:endParaRPr lang="en-US" altLang="en-US" sz="3900" dirty="0">
              <a:effectLst/>
              <a:latin typeface="Tahoma" pitchFamily="34" charset="0"/>
            </a:endParaRPr>
          </a:p>
          <a:p>
            <a:pPr eaLnBrk="1" hangingPunct="1"/>
            <a:r>
              <a:rPr lang="en-US" altLang="en-US" sz="3900" dirty="0">
                <a:effectLst/>
                <a:latin typeface="Tahoma" pitchFamily="34" charset="0"/>
              </a:rPr>
              <a:t>MCLE Certificates </a:t>
            </a:r>
          </a:p>
          <a:p>
            <a:pPr eaLnBrk="1" hangingPunct="1"/>
            <a:r>
              <a:rPr lang="en-US" altLang="en-US" sz="3900" dirty="0">
                <a:effectLst/>
                <a:latin typeface="Tahoma" pitchFamily="34" charset="0"/>
              </a:rPr>
              <a:t>Evaluations</a:t>
            </a:r>
          </a:p>
          <a:p>
            <a:pPr eaLnBrk="1" hangingPunct="1"/>
            <a:endParaRPr lang="en-US" altLang="en-US" dirty="0">
              <a:effectLst/>
              <a:latin typeface="Tahoma" pitchFamily="34" charset="0"/>
            </a:endParaRPr>
          </a:p>
        </p:txBody>
      </p:sp>
      <p:sp>
        <p:nvSpPr>
          <p:cNvPr id="4" name="Rectangle 46"/>
          <p:cNvSpPr>
            <a:spLocks noGrp="1" noChangeArrowheads="1"/>
          </p:cNvSpPr>
          <p:nvPr>
            <p:ph type="sldNum" sz="quarter" idx="12"/>
          </p:nvPr>
        </p:nvSpPr>
        <p:spPr/>
        <p:txBody>
          <a:bodyPr/>
          <a:lstStyle/>
          <a:p>
            <a:pPr>
              <a:defRPr/>
            </a:pPr>
            <a:fld id="{3480F448-CF5A-4903-A7FE-C9412AE2AF73}" type="slidenum">
              <a:rPr lang="en-US"/>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57200" y="277813"/>
            <a:ext cx="8229600" cy="1047750"/>
          </a:xfrm>
        </p:spPr>
        <p:txBody>
          <a:bodyPr/>
          <a:lstStyle/>
          <a:p>
            <a:pPr eaLnBrk="1" hangingPunct="1"/>
            <a:r>
              <a:rPr lang="en-US" altLang="en-US" b="1">
                <a:solidFill>
                  <a:schemeClr val="tx1"/>
                </a:solidFill>
                <a:effectLst/>
                <a:latin typeface="Tahoma" pitchFamily="34" charset="0"/>
              </a:rPr>
              <a:t>Unconscious/Conscious Bias</a:t>
            </a:r>
          </a:p>
        </p:txBody>
      </p:sp>
      <p:sp>
        <p:nvSpPr>
          <p:cNvPr id="65540" name="Rectangle 3"/>
          <p:cNvSpPr>
            <a:spLocks noGrp="1" noChangeArrowheads="1"/>
          </p:cNvSpPr>
          <p:nvPr>
            <p:ph idx="1"/>
          </p:nvPr>
        </p:nvSpPr>
        <p:spPr>
          <a:xfrm>
            <a:off x="731562" y="1336328"/>
            <a:ext cx="6711654" cy="4195481"/>
          </a:xfrm>
        </p:spPr>
        <p:txBody>
          <a:bodyPr>
            <a:normAutofit/>
          </a:bodyPr>
          <a:lstStyle/>
          <a:p>
            <a:pPr eaLnBrk="1" hangingPunct="1"/>
            <a:r>
              <a:rPr lang="en-US" altLang="en-US" sz="3200" dirty="0">
                <a:effectLst/>
                <a:latin typeface="Tahoma" pitchFamily="34" charset="0"/>
              </a:rPr>
              <a:t>Much of what we do is result of unconscious &amp; unintentional thought</a:t>
            </a:r>
          </a:p>
          <a:p>
            <a:pPr eaLnBrk="1" hangingPunct="1">
              <a:buFont typeface="Wingdings" pitchFamily="2" charset="2"/>
              <a:buNone/>
            </a:pPr>
            <a:endParaRPr lang="en-US" altLang="en-US" sz="3200" dirty="0">
              <a:effectLst/>
              <a:latin typeface="Tahoma" pitchFamily="34" charset="0"/>
            </a:endParaRPr>
          </a:p>
          <a:p>
            <a:pPr eaLnBrk="1" hangingPunct="1"/>
            <a:r>
              <a:rPr lang="en-US" altLang="en-US" sz="3200" dirty="0">
                <a:effectLst/>
                <a:latin typeface="Tahoma" pitchFamily="34" charset="0"/>
              </a:rPr>
              <a:t>Looking –-and inevitably finding—data that confirms pre-conceived model of how the world is</a:t>
            </a:r>
          </a:p>
        </p:txBody>
      </p:sp>
      <p:sp>
        <p:nvSpPr>
          <p:cNvPr id="4" name="Rectangle 46"/>
          <p:cNvSpPr>
            <a:spLocks noGrp="1" noChangeArrowheads="1"/>
          </p:cNvSpPr>
          <p:nvPr>
            <p:ph type="sldNum" sz="quarter" idx="12"/>
          </p:nvPr>
        </p:nvSpPr>
        <p:spPr/>
        <p:txBody>
          <a:bodyPr/>
          <a:lstStyle/>
          <a:p>
            <a:pPr>
              <a:defRPr/>
            </a:pPr>
            <a:fld id="{6EA0983E-756C-4C69-AE1C-A6645457DDD0}"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Reaction?</a:t>
            </a:r>
          </a:p>
        </p:txBody>
      </p:sp>
      <p:pic>
        <p:nvPicPr>
          <p:cNvPr id="6861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35075"/>
            <a:ext cx="3840483" cy="51199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8D2F3963-0A81-4B50-90E7-89D202187D96}" type="slidenum">
              <a:rPr lang="en-US" smtClean="0"/>
              <a:pPr>
                <a:defRPr/>
              </a:pPr>
              <a:t>51</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683" y="1234464"/>
            <a:ext cx="3840438" cy="512058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altLang="en-US" b="1">
                <a:solidFill>
                  <a:schemeClr val="tx1"/>
                </a:solidFill>
                <a:effectLst/>
                <a:latin typeface="Tahoma" pitchFamily="34" charset="0"/>
              </a:rPr>
              <a:t>How To Avoid Bias</a:t>
            </a:r>
          </a:p>
        </p:txBody>
      </p:sp>
      <p:sp>
        <p:nvSpPr>
          <p:cNvPr id="58371" name="Rectangle 3"/>
          <p:cNvSpPr>
            <a:spLocks noGrp="1" noChangeArrowheads="1"/>
          </p:cNvSpPr>
          <p:nvPr>
            <p:ph idx="1"/>
          </p:nvPr>
        </p:nvSpPr>
        <p:spPr>
          <a:xfrm>
            <a:off x="457200" y="1853249"/>
            <a:ext cx="8229600" cy="4709016"/>
          </a:xfrm>
        </p:spPr>
        <p:txBody>
          <a:bodyPr>
            <a:normAutofit/>
          </a:bodyPr>
          <a:lstStyle/>
          <a:p>
            <a:pPr eaLnBrk="1" hangingPunct="1"/>
            <a:r>
              <a:rPr lang="en-US" altLang="en-US" sz="3600" dirty="0">
                <a:effectLst/>
                <a:latin typeface="Tahoma" pitchFamily="34" charset="0"/>
              </a:rPr>
              <a:t>Be conscious.  Mindful.  Don’t allow </a:t>
            </a:r>
            <a:r>
              <a:rPr lang="en-US" altLang="en-US" sz="3600" i="1" dirty="0">
                <a:effectLst/>
                <a:latin typeface="Tahoma" pitchFamily="34" charset="0"/>
              </a:rPr>
              <a:t>reasoning mind</a:t>
            </a:r>
            <a:r>
              <a:rPr lang="en-US" altLang="en-US" sz="3600" dirty="0">
                <a:effectLst/>
                <a:latin typeface="Tahoma" pitchFamily="34" charset="0"/>
              </a:rPr>
              <a:t> to vaporize </a:t>
            </a:r>
          </a:p>
          <a:p>
            <a:pPr eaLnBrk="1" hangingPunct="1"/>
            <a:r>
              <a:rPr lang="en-US" altLang="en-US" sz="3600" dirty="0">
                <a:effectLst/>
                <a:latin typeface="Tahoma" pitchFamily="34" charset="0"/>
              </a:rPr>
              <a:t>Ask: Why am I here? What is my job?</a:t>
            </a:r>
          </a:p>
          <a:p>
            <a:pPr eaLnBrk="1" hangingPunct="1"/>
            <a:r>
              <a:rPr lang="en-US" altLang="en-US" sz="3600" dirty="0">
                <a:effectLst/>
                <a:latin typeface="Tahoma" pitchFamily="34" charset="0"/>
              </a:rPr>
              <a:t>Stay cool.  Imagery (mountain, ocean)</a:t>
            </a:r>
          </a:p>
          <a:p>
            <a:pPr eaLnBrk="1" hangingPunct="1"/>
            <a:r>
              <a:rPr lang="en-US" altLang="en-US" sz="3600" dirty="0">
                <a:effectLst/>
                <a:latin typeface="Tahoma" pitchFamily="34" charset="0"/>
              </a:rPr>
              <a:t>Consciously confront </a:t>
            </a:r>
            <a:r>
              <a:rPr lang="en-US" altLang="en-US" sz="3600" b="1" i="1" dirty="0">
                <a:effectLst/>
                <a:latin typeface="Tahoma" pitchFamily="34" charset="0"/>
              </a:rPr>
              <a:t>your</a:t>
            </a:r>
            <a:r>
              <a:rPr lang="en-US" altLang="en-US" sz="3600" dirty="0">
                <a:effectLst/>
                <a:latin typeface="Tahoma" pitchFamily="34" charset="0"/>
              </a:rPr>
              <a:t> stereotypes</a:t>
            </a:r>
          </a:p>
        </p:txBody>
      </p:sp>
      <p:sp>
        <p:nvSpPr>
          <p:cNvPr id="4" name="Rectangle 46"/>
          <p:cNvSpPr>
            <a:spLocks noGrp="1" noChangeArrowheads="1"/>
          </p:cNvSpPr>
          <p:nvPr>
            <p:ph type="sldNum" sz="quarter" idx="12"/>
          </p:nvPr>
        </p:nvSpPr>
        <p:spPr/>
        <p:txBody>
          <a:bodyPr/>
          <a:lstStyle/>
          <a:p>
            <a:pPr>
              <a:defRPr/>
            </a:pPr>
            <a:fld id="{4AC204E3-2E54-4E20-9712-08F3F875AAD0}" type="slidenum">
              <a:rPr lang="en-US"/>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83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8371">
                                            <p:txEl>
                                              <p:pRg st="2" end="2"/>
                                            </p:txEl>
                                          </p:spTgt>
                                        </p:tgtEl>
                                        <p:attrNameLst>
                                          <p:attrName>style.visibility</p:attrName>
                                        </p:attrNameLst>
                                      </p:cBhvr>
                                      <p:to>
                                        <p:strVal val="visible"/>
                                      </p:to>
                                    </p:set>
                                    <p:anim calcmode="lin" valueType="num">
                                      <p:cBhvr>
                                        <p:cTn id="14" dur="500" fill="hold"/>
                                        <p:tgtEl>
                                          <p:spTgt spid="58371">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58371">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5837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 calcmode="lin" valueType="num">
                                      <p:cBhvr>
                                        <p:cTn id="21" dur="500" fill="hold"/>
                                        <p:tgtEl>
                                          <p:spTgt spid="58371">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58371">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5837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58371">
                                            <p:txEl>
                                              <p:pRg st="1" end="1"/>
                                            </p:txEl>
                                          </p:spTgt>
                                        </p:tgtEl>
                                        <p:attrNameLst>
                                          <p:attrName>style.visibility</p:attrName>
                                        </p:attrNameLst>
                                      </p:cBhvr>
                                      <p:to>
                                        <p:strVal val="visible"/>
                                      </p:to>
                                    </p:set>
                                    <p:anim calcmode="lin" valueType="num">
                                      <p:cBhvr>
                                        <p:cTn id="28" dur="500" fill="hold"/>
                                        <p:tgtEl>
                                          <p:spTgt spid="58371">
                                            <p:txEl>
                                              <p:pRg st="1" end="1"/>
                                            </p:txEl>
                                          </p:spTgt>
                                        </p:tgtEl>
                                        <p:attrNameLst>
                                          <p:attrName>ppt_w</p:attrName>
                                        </p:attrNameLst>
                                      </p:cBhvr>
                                      <p:tavLst>
                                        <p:tav tm="0">
                                          <p:val>
                                            <p:strVal val="#ppt_w*0.70"/>
                                          </p:val>
                                        </p:tav>
                                        <p:tav tm="100000">
                                          <p:val>
                                            <p:strVal val="#ppt_w"/>
                                          </p:val>
                                        </p:tav>
                                      </p:tavLst>
                                    </p:anim>
                                    <p:anim calcmode="lin" valueType="num">
                                      <p:cBhvr>
                                        <p:cTn id="29" dur="500" fill="hold"/>
                                        <p:tgtEl>
                                          <p:spTgt spid="58371">
                                            <p:txEl>
                                              <p:pRg st="1" end="1"/>
                                            </p:txEl>
                                          </p:spTgt>
                                        </p:tgtEl>
                                        <p:attrNameLst>
                                          <p:attrName>ppt_h</p:attrName>
                                        </p:attrNameLst>
                                      </p:cBhvr>
                                      <p:tavLst>
                                        <p:tav tm="0">
                                          <p:val>
                                            <p:strVal val="#ppt_h"/>
                                          </p:val>
                                        </p:tav>
                                        <p:tav tm="100000">
                                          <p:val>
                                            <p:strVal val="#ppt_h"/>
                                          </p:val>
                                        </p:tav>
                                      </p:tavLst>
                                    </p:anim>
                                    <p:animEffect transition="in" filter="fade">
                                      <p:cBhvr>
                                        <p:cTn id="30"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Miscellaneous</a:t>
            </a:r>
          </a:p>
        </p:txBody>
      </p:sp>
      <p:sp>
        <p:nvSpPr>
          <p:cNvPr id="3" name="Content Placeholder 2"/>
          <p:cNvSpPr>
            <a:spLocks noGrp="1"/>
          </p:cNvSpPr>
          <p:nvPr>
            <p:ph idx="1"/>
          </p:nvPr>
        </p:nvSpPr>
        <p:spPr>
          <a:xfrm>
            <a:off x="457200" y="1965976"/>
            <a:ext cx="8229600" cy="4164949"/>
          </a:xfrm>
        </p:spPr>
        <p:txBody>
          <a:bodyPr>
            <a:normAutofit lnSpcReduction="10000"/>
          </a:bodyPr>
          <a:lstStyle/>
          <a:p>
            <a:r>
              <a:rPr lang="en-US" sz="4000" dirty="0">
                <a:latin typeface="Tahoma" panose="020B0604030504040204" pitchFamily="34" charset="0"/>
                <a:ea typeface="Tahoma" panose="020B0604030504040204" pitchFamily="34" charset="0"/>
                <a:cs typeface="Tahoma" panose="020B0604030504040204" pitchFamily="34" charset="0"/>
              </a:rPr>
              <a:t>Internet Research (CJA) Judicial Ethics Committee Opinion no. 68)</a:t>
            </a:r>
          </a:p>
          <a:p>
            <a:pPr marL="0" indent="0">
              <a:buNone/>
            </a:pPr>
            <a:endParaRPr lang="en-US" sz="4000" dirty="0">
              <a:latin typeface="Tahoma" panose="020B0604030504040204" pitchFamily="34" charset="0"/>
              <a:ea typeface="Tahoma" panose="020B0604030504040204" pitchFamily="34" charset="0"/>
              <a:cs typeface="Tahoma" panose="020B0604030504040204" pitchFamily="34" charset="0"/>
            </a:endParaRPr>
          </a:p>
          <a:p>
            <a:r>
              <a:rPr lang="en-US" sz="4000" dirty="0">
                <a:latin typeface="Tahoma" panose="020B0604030504040204" pitchFamily="34" charset="0"/>
                <a:ea typeface="Tahoma" panose="020B0604030504040204" pitchFamily="34" charset="0"/>
                <a:cs typeface="Tahoma" panose="020B0604030504040204" pitchFamily="34" charset="0"/>
              </a:rPr>
              <a:t>Burdens of Proof</a:t>
            </a:r>
          </a:p>
          <a:p>
            <a:endParaRPr lang="en-US" sz="4000" dirty="0">
              <a:latin typeface="Tahoma" panose="020B0604030504040204" pitchFamily="34" charset="0"/>
              <a:ea typeface="Tahoma" panose="020B0604030504040204" pitchFamily="34" charset="0"/>
              <a:cs typeface="Tahoma" panose="020B0604030504040204" pitchFamily="34" charset="0"/>
            </a:endParaRPr>
          </a:p>
          <a:p>
            <a:r>
              <a:rPr lang="en-US" sz="4000" dirty="0">
                <a:latin typeface="Tahoma" panose="020B0604030504040204" pitchFamily="34" charset="0"/>
                <a:ea typeface="Tahoma" panose="020B0604030504040204" pitchFamily="34" charset="0"/>
                <a:cs typeface="Tahoma" panose="020B0604030504040204" pitchFamily="34" charset="0"/>
              </a:rPr>
              <a:t>Standards of Review</a:t>
            </a:r>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53</a:t>
            </a:fld>
            <a:endParaRPr lang="en-US"/>
          </a:p>
        </p:txBody>
      </p:sp>
    </p:spTree>
    <p:extLst>
      <p:ext uri="{BB962C8B-B14F-4D97-AF65-F5344CB8AC3E}">
        <p14:creationId xmlns:p14="http://schemas.microsoft.com/office/powerpoint/2010/main" val="1514328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457200" y="277813"/>
            <a:ext cx="8229600" cy="865187"/>
          </a:xfrm>
        </p:spPr>
        <p:txBody>
          <a:bodyPr/>
          <a:lstStyle/>
          <a:p>
            <a:pPr eaLnBrk="1" hangingPunct="1"/>
            <a:r>
              <a:rPr lang="en-US" altLang="en-US" sz="4800" b="1">
                <a:solidFill>
                  <a:schemeClr val="tx1"/>
                </a:solidFill>
                <a:effectLst/>
                <a:latin typeface="Tahoma" pitchFamily="34" charset="0"/>
              </a:rPr>
              <a:t>Tips</a:t>
            </a:r>
          </a:p>
        </p:txBody>
      </p:sp>
      <p:sp>
        <p:nvSpPr>
          <p:cNvPr id="59395" name="Rectangle 3"/>
          <p:cNvSpPr>
            <a:spLocks noGrp="1" noChangeArrowheads="1"/>
          </p:cNvSpPr>
          <p:nvPr>
            <p:ph idx="1"/>
          </p:nvPr>
        </p:nvSpPr>
        <p:spPr>
          <a:xfrm>
            <a:off x="823001" y="1143000"/>
            <a:ext cx="6711654" cy="5201335"/>
          </a:xfrm>
        </p:spPr>
        <p:txBody>
          <a:bodyPr>
            <a:normAutofit/>
          </a:bodyPr>
          <a:lstStyle/>
          <a:p>
            <a:pPr eaLnBrk="1" hangingPunct="1">
              <a:defRPr/>
            </a:pPr>
            <a:r>
              <a:rPr lang="en-US" altLang="en-US" sz="2400" dirty="0">
                <a:effectLst/>
                <a:latin typeface="Tahoma" pitchFamily="34" charset="0"/>
              </a:rPr>
              <a:t>Would I make same decision if ____ (fill in opposite- e.g., woman, White, fluent English-speaking, represented by counsel, etc.)</a:t>
            </a:r>
          </a:p>
          <a:p>
            <a:pPr eaLnBrk="1" hangingPunct="1">
              <a:defRPr/>
            </a:pPr>
            <a:endParaRPr lang="en-US" altLang="en-US" sz="2400" dirty="0">
              <a:effectLst/>
              <a:latin typeface="Tahoma" pitchFamily="34" charset="0"/>
            </a:endParaRPr>
          </a:p>
          <a:p>
            <a:pPr eaLnBrk="1" hangingPunct="1">
              <a:defRPr/>
            </a:pPr>
            <a:r>
              <a:rPr lang="en-US" altLang="en-US" sz="2400" dirty="0">
                <a:effectLst/>
                <a:latin typeface="Tahoma" pitchFamily="34" charset="0"/>
              </a:rPr>
              <a:t>What </a:t>
            </a:r>
            <a:r>
              <a:rPr lang="en-US" altLang="en-US" sz="2400" i="1" dirty="0">
                <a:effectLst/>
                <a:latin typeface="Tahoma" pitchFamily="34" charset="0"/>
              </a:rPr>
              <a:t>are</a:t>
            </a:r>
            <a:r>
              <a:rPr lang="en-US" altLang="en-US" sz="2400" dirty="0">
                <a:effectLst/>
                <a:latin typeface="Tahoma" pitchFamily="34" charset="0"/>
              </a:rPr>
              <a:t> my buttons, and how do people push them?</a:t>
            </a:r>
          </a:p>
          <a:p>
            <a:pPr marL="0" indent="0" eaLnBrk="1" hangingPunct="1">
              <a:buFont typeface="Wingdings" pitchFamily="2" charset="2"/>
              <a:buNone/>
              <a:defRPr/>
            </a:pPr>
            <a:endParaRPr lang="en-US" altLang="en-US" sz="2400" dirty="0">
              <a:effectLst/>
              <a:latin typeface="Tahoma" pitchFamily="34" charset="0"/>
            </a:endParaRPr>
          </a:p>
          <a:p>
            <a:pPr eaLnBrk="1" hangingPunct="1">
              <a:defRPr/>
            </a:pPr>
            <a:r>
              <a:rPr lang="en-US" altLang="en-US" sz="2400" i="1" dirty="0">
                <a:effectLst/>
                <a:latin typeface="Tahoma" pitchFamily="34" charset="0"/>
              </a:rPr>
              <a:t>Model</a:t>
            </a:r>
            <a:r>
              <a:rPr lang="en-US" altLang="en-US" sz="2400" dirty="0">
                <a:effectLst/>
                <a:latin typeface="Tahoma" pitchFamily="34" charset="0"/>
              </a:rPr>
              <a:t> the behavior you’re looking for</a:t>
            </a:r>
          </a:p>
          <a:p>
            <a:pPr eaLnBrk="1" hangingPunct="1">
              <a:defRPr/>
            </a:pPr>
            <a:endParaRPr lang="en-US" altLang="en-US" sz="2400" dirty="0">
              <a:effectLst/>
              <a:latin typeface="Tahoma" pitchFamily="34" charset="0"/>
            </a:endParaRPr>
          </a:p>
          <a:p>
            <a:pPr eaLnBrk="1" hangingPunct="1">
              <a:defRPr/>
            </a:pPr>
            <a:r>
              <a:rPr lang="en-US" altLang="en-US" sz="2400" dirty="0">
                <a:effectLst/>
                <a:latin typeface="Tahoma" pitchFamily="34" charset="0"/>
              </a:rPr>
              <a:t>Watch yourself</a:t>
            </a:r>
          </a:p>
        </p:txBody>
      </p:sp>
      <p:sp>
        <p:nvSpPr>
          <p:cNvPr id="4" name="Rectangle 46"/>
          <p:cNvSpPr>
            <a:spLocks noGrp="1" noChangeArrowheads="1"/>
          </p:cNvSpPr>
          <p:nvPr>
            <p:ph type="sldNum" sz="quarter" idx="12"/>
          </p:nvPr>
        </p:nvSpPr>
        <p:spPr/>
        <p:txBody>
          <a:bodyPr/>
          <a:lstStyle/>
          <a:p>
            <a:pPr>
              <a:defRPr/>
            </a:pPr>
            <a:fld id="{5E8AE164-5348-461A-8CC4-DAB2C7DD4084}" type="slidenum">
              <a:rPr lang="en-US"/>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93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9395">
                                            <p:txEl>
                                              <p:pRg st="2" end="2"/>
                                            </p:txEl>
                                          </p:spTgt>
                                        </p:tgtEl>
                                        <p:attrNameLst>
                                          <p:attrName>style.visibility</p:attrName>
                                        </p:attrNameLst>
                                      </p:cBhvr>
                                      <p:to>
                                        <p:strVal val="visible"/>
                                      </p:to>
                                    </p:set>
                                    <p:anim calcmode="lin" valueType="num">
                                      <p:cBhvr>
                                        <p:cTn id="14" dur="500" fill="hold"/>
                                        <p:tgtEl>
                                          <p:spTgt spid="59395">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59395">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5939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9395">
                                            <p:txEl>
                                              <p:pRg st="4" end="4"/>
                                            </p:txEl>
                                          </p:spTgt>
                                        </p:tgtEl>
                                        <p:attrNameLst>
                                          <p:attrName>style.visibility</p:attrName>
                                        </p:attrNameLst>
                                      </p:cBhvr>
                                      <p:to>
                                        <p:strVal val="visible"/>
                                      </p:to>
                                    </p:set>
                                    <p:anim calcmode="lin" valueType="num">
                                      <p:cBhvr>
                                        <p:cTn id="21" dur="500" fill="hold"/>
                                        <p:tgtEl>
                                          <p:spTgt spid="59395">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59395">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5939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59395">
                                            <p:txEl>
                                              <p:pRg st="6" end="6"/>
                                            </p:txEl>
                                          </p:spTgt>
                                        </p:tgtEl>
                                        <p:attrNameLst>
                                          <p:attrName>style.visibility</p:attrName>
                                        </p:attrNameLst>
                                      </p:cBhvr>
                                      <p:to>
                                        <p:strVal val="visible"/>
                                      </p:to>
                                    </p:set>
                                    <p:anim calcmode="lin" valueType="num">
                                      <p:cBhvr>
                                        <p:cTn id="28" dur="500" fill="hold"/>
                                        <p:tgtEl>
                                          <p:spTgt spid="59395">
                                            <p:txEl>
                                              <p:pRg st="6" end="6"/>
                                            </p:txEl>
                                          </p:spTgt>
                                        </p:tgtEl>
                                        <p:attrNameLst>
                                          <p:attrName>ppt_w</p:attrName>
                                        </p:attrNameLst>
                                      </p:cBhvr>
                                      <p:tavLst>
                                        <p:tav tm="0">
                                          <p:val>
                                            <p:strVal val="#ppt_w*0.70"/>
                                          </p:val>
                                        </p:tav>
                                        <p:tav tm="100000">
                                          <p:val>
                                            <p:strVal val="#ppt_w"/>
                                          </p:val>
                                        </p:tav>
                                      </p:tavLst>
                                    </p:anim>
                                    <p:anim calcmode="lin" valueType="num">
                                      <p:cBhvr>
                                        <p:cTn id="29" dur="500" fill="hold"/>
                                        <p:tgtEl>
                                          <p:spTgt spid="59395">
                                            <p:txEl>
                                              <p:pRg st="6" end="6"/>
                                            </p:txEl>
                                          </p:spTgt>
                                        </p:tgtEl>
                                        <p:attrNameLst>
                                          <p:attrName>ppt_h</p:attrName>
                                        </p:attrNameLst>
                                      </p:cBhvr>
                                      <p:tavLst>
                                        <p:tav tm="0">
                                          <p:val>
                                            <p:strVal val="#ppt_h"/>
                                          </p:val>
                                        </p:tav>
                                        <p:tav tm="100000">
                                          <p:val>
                                            <p:strVal val="#ppt_h"/>
                                          </p:val>
                                        </p:tav>
                                      </p:tavLst>
                                    </p:anim>
                                    <p:animEffect transition="in" filter="fade">
                                      <p:cBhvr>
                                        <p:cTn id="30"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solidFill>
              </a:rPr>
              <a:t>Tip</a:t>
            </a:r>
          </a:p>
        </p:txBody>
      </p:sp>
      <p:sp>
        <p:nvSpPr>
          <p:cNvPr id="3" name="Content Placeholder 2"/>
          <p:cNvSpPr>
            <a:spLocks noGrp="1"/>
          </p:cNvSpPr>
          <p:nvPr>
            <p:ph idx="1"/>
          </p:nvPr>
        </p:nvSpPr>
        <p:spPr/>
        <p:txBody>
          <a:bodyPr/>
          <a:lstStyle/>
          <a:p>
            <a:pPr marL="0" indent="0">
              <a:buFont typeface="Wingdings" pitchFamily="2" charset="2"/>
              <a:buNone/>
              <a:defRPr/>
            </a:pPr>
            <a:r>
              <a:rPr lang="en-US" sz="2800" dirty="0">
                <a:solidFill>
                  <a:schemeClr val="tx2"/>
                </a:solidFill>
                <a:effectLst/>
                <a:latin typeface="+mj-lt"/>
                <a:ea typeface="+mj-ea"/>
                <a:cs typeface="+mj-cs"/>
              </a:rPr>
              <a:t>“</a:t>
            </a:r>
            <a:r>
              <a:rPr lang="en-US" sz="2800" dirty="0">
                <a:solidFill>
                  <a:srgbClr val="FFFF00"/>
                </a:solidFill>
                <a:effectLst/>
                <a:latin typeface="+mj-lt"/>
                <a:ea typeface="+mj-ea"/>
                <a:cs typeface="+mj-cs"/>
              </a:rPr>
              <a:t>I can live with doubt and uncertainty and not knowing. …  If we will only allow that … we will leave opportunities for alternatives. … In order to make progress, one must leave the door to the unknown ajar.”</a:t>
            </a:r>
          </a:p>
          <a:p>
            <a:pPr marL="0" indent="0">
              <a:buFont typeface="Wingdings" pitchFamily="2" charset="2"/>
              <a:buNone/>
              <a:defRPr/>
            </a:pPr>
            <a:br>
              <a:rPr lang="en-US" sz="2800" dirty="0"/>
            </a:br>
            <a:r>
              <a:rPr lang="en-US" sz="2800" dirty="0">
                <a:solidFill>
                  <a:schemeClr val="tx2"/>
                </a:solidFill>
                <a:effectLst/>
                <a:latin typeface="+mj-lt"/>
                <a:ea typeface="+mj-ea"/>
                <a:cs typeface="+mj-cs"/>
              </a:rPr>
              <a:t>― Richard P. Feynman</a:t>
            </a:r>
            <a:endParaRPr lang="en-US" sz="2800" dirty="0"/>
          </a:p>
        </p:txBody>
      </p:sp>
      <p:sp>
        <p:nvSpPr>
          <p:cNvPr id="4" name="Slide Number Placeholder 3"/>
          <p:cNvSpPr>
            <a:spLocks noGrp="1"/>
          </p:cNvSpPr>
          <p:nvPr>
            <p:ph type="sldNum" sz="quarter" idx="12"/>
          </p:nvPr>
        </p:nvSpPr>
        <p:spPr/>
        <p:txBody>
          <a:bodyPr/>
          <a:lstStyle/>
          <a:p>
            <a:pPr>
              <a:defRPr/>
            </a:pPr>
            <a:fld id="{6E05A4D7-97F0-43AC-9F77-9330540DF079}"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457200" y="277813"/>
            <a:ext cx="8229600" cy="957262"/>
          </a:xfrm>
        </p:spPr>
        <p:txBody>
          <a:bodyPr/>
          <a:lstStyle/>
          <a:p>
            <a:pPr eaLnBrk="1" hangingPunct="1"/>
            <a:r>
              <a:rPr lang="en-US" altLang="en-US" b="1">
                <a:solidFill>
                  <a:schemeClr val="tx1"/>
                </a:solidFill>
                <a:effectLst/>
                <a:latin typeface="Tahoma" pitchFamily="34" charset="0"/>
              </a:rPr>
              <a:t>Top Tip</a:t>
            </a:r>
          </a:p>
        </p:txBody>
      </p:sp>
      <p:sp>
        <p:nvSpPr>
          <p:cNvPr id="363523" name="Rectangle 3"/>
          <p:cNvSpPr>
            <a:spLocks noGrp="1" noChangeArrowheads="1"/>
          </p:cNvSpPr>
          <p:nvPr>
            <p:ph idx="1"/>
          </p:nvPr>
        </p:nvSpPr>
        <p:spPr/>
        <p:txBody>
          <a:bodyPr/>
          <a:lstStyle/>
          <a:p>
            <a:pPr eaLnBrk="1" hangingPunct="1">
              <a:buFont typeface="Wingdings" pitchFamily="2" charset="2"/>
              <a:buNone/>
              <a:defRPr/>
            </a:pPr>
            <a:endParaRPr lang="en-US" sz="4600" dirty="0">
              <a:effectLst/>
              <a:latin typeface="Tahoma" pitchFamily="34" charset="0"/>
            </a:endParaRPr>
          </a:p>
          <a:p>
            <a:pPr eaLnBrk="1" hangingPunct="1">
              <a:buFont typeface="Wingdings" pitchFamily="2" charset="2"/>
              <a:buNone/>
              <a:defRPr/>
            </a:pPr>
            <a:r>
              <a:rPr lang="en-US" sz="4600" dirty="0">
                <a:effectLst/>
                <a:latin typeface="Tahoma" pitchFamily="34" charset="0"/>
              </a:rPr>
              <a:t>“The greatest of faults … is to be aware of none.” </a:t>
            </a:r>
          </a:p>
          <a:p>
            <a:pPr eaLnBrk="1" hangingPunct="1">
              <a:buFont typeface="Wingdings" pitchFamily="2" charset="2"/>
              <a:buNone/>
              <a:defRPr/>
            </a:pPr>
            <a:endParaRPr lang="en-US" sz="2000" i="1" dirty="0">
              <a:effectLst/>
              <a:latin typeface="Tahoma" pitchFamily="34" charset="0"/>
            </a:endParaRPr>
          </a:p>
          <a:p>
            <a:pPr algn="r" eaLnBrk="1" hangingPunct="1">
              <a:buFont typeface="Wingdings" pitchFamily="2" charset="2"/>
              <a:buNone/>
              <a:defRPr/>
            </a:pPr>
            <a:r>
              <a:rPr lang="en-US" sz="3600" dirty="0">
                <a:effectLst/>
                <a:latin typeface="Tahoma" pitchFamily="34" charset="0"/>
              </a:rPr>
              <a:t>- Thomas Carlyle</a:t>
            </a:r>
            <a:br>
              <a:rPr lang="en-US" sz="4500" b="1" dirty="0">
                <a:latin typeface="Tahoma" pitchFamily="34" charset="0"/>
              </a:rPr>
            </a:br>
            <a:endParaRPr lang="en-US" sz="4500" b="1" dirty="0">
              <a:latin typeface="Tahoma" pitchFamily="34" charset="0"/>
            </a:endParaRPr>
          </a:p>
        </p:txBody>
      </p:sp>
      <p:sp>
        <p:nvSpPr>
          <p:cNvPr id="4" name="Rectangle 46"/>
          <p:cNvSpPr>
            <a:spLocks noGrp="1" noChangeArrowheads="1"/>
          </p:cNvSpPr>
          <p:nvPr>
            <p:ph type="sldNum" sz="quarter" idx="12"/>
          </p:nvPr>
        </p:nvSpPr>
        <p:spPr/>
        <p:txBody>
          <a:bodyPr/>
          <a:lstStyle/>
          <a:p>
            <a:pPr>
              <a:defRPr/>
            </a:pPr>
            <a:fld id="{2DBA44F6-3B1C-4C00-A1CC-95FD1F401421}" type="slidenum">
              <a:rPr lang="en-US"/>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altLang="en-US" b="1" dirty="0">
                <a:solidFill>
                  <a:schemeClr val="tx1"/>
                </a:solidFill>
                <a:effectLst/>
                <a:latin typeface="Tahoma" pitchFamily="34" charset="0"/>
              </a:rPr>
              <a:t>Self-Represented Litigants</a:t>
            </a:r>
          </a:p>
        </p:txBody>
      </p:sp>
      <p:pic>
        <p:nvPicPr>
          <p:cNvPr id="81924" name="Picture 7" descr="MCj0299117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22325" y="1782763"/>
            <a:ext cx="7589838" cy="4116387"/>
          </a:xfrm>
          <a:noFill/>
          <a:extLst>
            <a:ext uri="{909E8E84-426E-40DD-AFC4-6F175D3DCCD1}">
              <a14:hiddenFill xmlns:a14="http://schemas.microsoft.com/office/drawing/2010/main">
                <a:solidFill>
                  <a:srgbClr val="FFFFFF"/>
                </a:solidFill>
              </a14:hiddenFill>
            </a:ext>
          </a:extLst>
        </p:spPr>
      </p:pic>
      <p:sp>
        <p:nvSpPr>
          <p:cNvPr id="4" name="Rectangle 46"/>
          <p:cNvSpPr>
            <a:spLocks noGrp="1" noChangeArrowheads="1"/>
          </p:cNvSpPr>
          <p:nvPr>
            <p:ph type="sldNum" sz="quarter" idx="12"/>
          </p:nvPr>
        </p:nvSpPr>
        <p:spPr/>
        <p:txBody>
          <a:bodyPr/>
          <a:lstStyle/>
          <a:p>
            <a:pPr>
              <a:defRPr/>
            </a:pPr>
            <a:fld id="{D3486C76-C7DF-4522-B1F9-73632EEB7984}" type="slidenum">
              <a:rPr lang="en-US"/>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Grp="1" noChangeArrowheads="1"/>
          </p:cNvSpPr>
          <p:nvPr>
            <p:ph type="sldNum" sz="quarter" idx="12"/>
          </p:nvPr>
        </p:nvSpPr>
        <p:spPr/>
        <p:txBody>
          <a:bodyPr/>
          <a:lstStyle/>
          <a:p>
            <a:pPr>
              <a:defRPr/>
            </a:pPr>
            <a:fld id="{BE2632FA-8A10-451B-840E-8AC2EEF99EEE}" type="slidenum">
              <a:rPr lang="en-US"/>
              <a:pPr>
                <a:defRPr/>
              </a:pPr>
              <a:t>58</a:t>
            </a:fld>
            <a:endParaRPr lang="en-US"/>
          </a:p>
        </p:txBody>
      </p:sp>
      <p:sp>
        <p:nvSpPr>
          <p:cNvPr id="381954" name="Rectangle 2"/>
          <p:cNvSpPr>
            <a:spLocks noGrp="1" noChangeArrowheads="1"/>
          </p:cNvSpPr>
          <p:nvPr>
            <p:ph type="title" idx="4294967295"/>
          </p:nvPr>
        </p:nvSpPr>
        <p:spPr>
          <a:xfrm>
            <a:off x="0" y="277813"/>
            <a:ext cx="8229600" cy="2601912"/>
          </a:xfrm>
        </p:spPr>
        <p:txBody>
          <a:bodyPr/>
          <a:lstStyle/>
          <a:p>
            <a:pPr eaLnBrk="1" hangingPunct="1">
              <a:defRPr/>
            </a:pPr>
            <a:r>
              <a:rPr lang="en-US" altLang="en-US" sz="4000" b="1" i="1" dirty="0">
                <a:solidFill>
                  <a:schemeClr val="tx1"/>
                </a:solidFill>
                <a:effectLst/>
                <a:latin typeface="Tahoma" pitchFamily="34" charset="0"/>
              </a:rPr>
              <a:t>Don’t Be Like…</a:t>
            </a:r>
            <a:br>
              <a:rPr lang="en-US" sz="4000" i="1" dirty="0">
                <a:solidFill>
                  <a:schemeClr val="tx1"/>
                </a:solidFill>
              </a:rPr>
            </a:br>
            <a:br>
              <a:rPr lang="en-US" sz="4000" dirty="0">
                <a:solidFill>
                  <a:schemeClr val="tx1"/>
                </a:solidFill>
              </a:rPr>
            </a:br>
            <a:r>
              <a:rPr lang="en-US" sz="4000" dirty="0">
                <a:solidFill>
                  <a:schemeClr val="tx1"/>
                </a:solidFill>
                <a:hlinkClick r:id="rId3" action="ppaction://hlinkfile"/>
              </a:rPr>
              <a:t>“Self Represented Litigants Video ”</a:t>
            </a:r>
            <a:endParaRPr lang="en-US" sz="4000"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sz="4000" b="1" dirty="0">
                <a:solidFill>
                  <a:schemeClr val="tx1"/>
                </a:solidFill>
                <a:effectLst/>
                <a:latin typeface="Tahoma" pitchFamily="34" charset="0"/>
              </a:rPr>
              <a:t>Fairness to SRL’s</a:t>
            </a:r>
            <a:endParaRPr lang="en-US" altLang="en-US" sz="3600" b="1" dirty="0">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2" name="Rectangle 3"/>
              <p:cNvSpPr>
                <a:spLocks noGrp="1" noChangeArrowheads="1"/>
              </p:cNvSpPr>
              <p:nvPr>
                <p:ph idx="1"/>
              </p:nvPr>
            </p:nvSpPr>
            <p:spPr>
              <a:xfrm>
                <a:off x="457200" y="2057400"/>
                <a:ext cx="8229600" cy="4073525"/>
              </a:xfrm>
            </p:spPr>
            <p:txBody>
              <a:bodyPr/>
              <a:lstStyle/>
              <a:p>
                <a:pPr eaLnBrk="1" hangingPunct="1"/>
                <a:r>
                  <a:rPr lang="en-US" altLang="en-US" sz="4000" dirty="0">
                    <a:effectLst/>
                    <a:latin typeface="Tahoma" pitchFamily="34" charset="0"/>
                    <a:ea typeface="Tahoma" panose="020B0604030504040204" pitchFamily="34" charset="0"/>
                    <a:cs typeface="Tahoma" panose="020B0604030504040204" pitchFamily="34" charset="0"/>
                  </a:rPr>
                  <a:t>Required: recall Canon 3B(8)</a:t>
                </a:r>
              </a:p>
              <a:p>
                <a:pPr eaLnBrk="1" hangingPunct="1"/>
                <a:r>
                  <a:rPr lang="en-US" altLang="en-US" sz="4000" dirty="0">
                    <a:effectLst/>
                    <a:latin typeface="Tahoma" pitchFamily="34" charset="0"/>
                    <a:ea typeface="Tahoma" panose="020B0604030504040204" pitchFamily="34" charset="0"/>
                    <a:cs typeface="Tahoma" panose="020B0604030504040204" pitchFamily="34" charset="0"/>
                  </a:rPr>
                  <a:t>Language, literacy, mental and emotional obstacles may exist</a:t>
                </a:r>
              </a:p>
              <a:p>
                <a:pPr eaLnBrk="1" hangingPunct="1"/>
                <a:r>
                  <a:rPr lang="en-US" altLang="en-US" sz="4000" dirty="0">
                    <a:effectLst/>
                    <a:latin typeface="Tahoma" pitchFamily="34" charset="0"/>
                    <a:ea typeface="Tahoma" panose="020B0604030504040204" pitchFamily="34" charset="0"/>
                    <a:cs typeface="Tahoma" panose="020B0604030504040204" pitchFamily="34" charset="0"/>
                  </a:rPr>
                  <a:t>SRL’s may need more help</a:t>
                </a:r>
              </a:p>
              <a:p>
                <a:pPr eaLnBrk="1" hangingPunct="1"/>
                <a:r>
                  <a:rPr lang="en-US" altLang="en-US" sz="4000" dirty="0">
                    <a:effectLst/>
                    <a:latin typeface="Tahoma" pitchFamily="34" charset="0"/>
                    <a:ea typeface="Tahoma" panose="020B0604030504040204" pitchFamily="34" charset="0"/>
                    <a:cs typeface="Tahoma" panose="020B0604030504040204" pitchFamily="34" charset="0"/>
                  </a:rPr>
                  <a:t>But fairness </a:t>
                </a:r>
                <a14:m>
                  <m:oMath xmlns:m="http://schemas.openxmlformats.org/officeDocument/2006/math">
                    <m:r>
                      <a:rPr lang="en-US" altLang="en-US" sz="4000">
                        <a:effectLst/>
                        <a:latin typeface="Cambria Math"/>
                      </a:rPr>
                      <m:t>≠</m:t>
                    </m:r>
                  </m:oMath>
                </a14:m>
                <a:r>
                  <a:rPr lang="en-US" altLang="en-US" sz="4000" dirty="0">
                    <a:effectLst/>
                    <a:latin typeface="Tahoma" pitchFamily="34" charset="0"/>
                    <a:ea typeface="Tahoma" panose="020B0604030504040204" pitchFamily="34" charset="0"/>
                    <a:cs typeface="Tahoma" panose="020B0604030504040204" pitchFamily="34" charset="0"/>
                  </a:rPr>
                  <a:t> giving legal advice</a:t>
                </a:r>
              </a:p>
              <a:p>
                <a:pPr eaLnBrk="1" hangingPunct="1"/>
                <a:endParaRPr lang="en-US" altLang="en-US" sz="3600" dirty="0">
                  <a:effectLst/>
                  <a:latin typeface="Tahoma" pitchFamily="34" charset="0"/>
                </a:endParaRPr>
              </a:p>
            </p:txBody>
          </p:sp>
        </mc:Choice>
        <mc:Fallback xmlns="">
          <p:sp>
            <p:nvSpPr>
              <p:cNvPr id="2" name="Rectangle 3"/>
              <p:cNvSpPr>
                <a:spLocks noGrp="1" noRot="1" noChangeAspect="1" noMove="1" noResize="1" noEditPoints="1" noAdjustHandles="1" noChangeArrowheads="1" noChangeShapeType="1" noTextEdit="1"/>
              </p:cNvSpPr>
              <p:nvPr>
                <p:ph idx="1"/>
              </p:nvPr>
            </p:nvSpPr>
            <p:spPr>
              <a:xfrm>
                <a:off x="457200" y="2057400"/>
                <a:ext cx="8229600" cy="4073525"/>
              </a:xfrm>
              <a:blipFill>
                <a:blip r:embed="rId3"/>
                <a:stretch>
                  <a:fillRect l="-1704" t="-2695"/>
                </a:stretch>
              </a:blipFill>
            </p:spPr>
            <p:txBody>
              <a:bodyPr/>
              <a:lstStyle/>
              <a:p>
                <a:r>
                  <a:rPr lang="en-US">
                    <a:noFill/>
                  </a:rPr>
                  <a:t> </a:t>
                </a:r>
              </a:p>
            </p:txBody>
          </p:sp>
        </mc:Fallback>
      </mc:AlternateContent>
      <p:sp>
        <p:nvSpPr>
          <p:cNvPr id="4" name="Rectangle 46"/>
          <p:cNvSpPr>
            <a:spLocks noGrp="1" noChangeArrowheads="1"/>
          </p:cNvSpPr>
          <p:nvPr>
            <p:ph type="sldNum" sz="quarter" idx="12"/>
          </p:nvPr>
        </p:nvSpPr>
        <p:spPr/>
        <p:txBody>
          <a:bodyPr/>
          <a:lstStyle/>
          <a:p>
            <a:pPr>
              <a:defRPr/>
            </a:pPr>
            <a:fld id="{C1D8ED75-A157-4E1A-B5E4-114DD57EF8EA}" type="slidenum">
              <a:rPr lang="en-US"/>
              <a:pPr>
                <a:defRPr/>
              </a:pPr>
              <a:t>59</a:t>
            </a:fld>
            <a:endParaRPr lang="en-US"/>
          </a:p>
        </p:txBody>
      </p:sp>
    </p:spTree>
    <p:extLst>
      <p:ext uri="{BB962C8B-B14F-4D97-AF65-F5344CB8AC3E}">
        <p14:creationId xmlns:p14="http://schemas.microsoft.com/office/powerpoint/2010/main" val="358313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dirty="0">
                <a:solidFill>
                  <a:schemeClr val="tx1"/>
                </a:solidFill>
                <a:effectLst/>
                <a:latin typeface="Tahoma" pitchFamily="34" charset="0"/>
              </a:rPr>
              <a:t>Objectives </a:t>
            </a:r>
          </a:p>
        </p:txBody>
      </p:sp>
      <p:sp>
        <p:nvSpPr>
          <p:cNvPr id="6148" name="Rectangle 3"/>
          <p:cNvSpPr>
            <a:spLocks noGrp="1" noChangeArrowheads="1"/>
          </p:cNvSpPr>
          <p:nvPr>
            <p:ph idx="1"/>
          </p:nvPr>
        </p:nvSpPr>
        <p:spPr/>
        <p:txBody>
          <a:bodyPr>
            <a:normAutofit/>
          </a:bodyPr>
          <a:lstStyle/>
          <a:p>
            <a:pPr eaLnBrk="1" hangingPunct="1">
              <a:defRPr/>
            </a:pPr>
            <a:r>
              <a:rPr lang="en-US" altLang="en-US" sz="3200" dirty="0">
                <a:effectLst/>
                <a:latin typeface="Tahoma" pitchFamily="34" charset="0"/>
              </a:rPr>
              <a:t>Ethical rules</a:t>
            </a:r>
          </a:p>
          <a:p>
            <a:pPr eaLnBrk="1" hangingPunct="1">
              <a:defRPr/>
            </a:pPr>
            <a:r>
              <a:rPr lang="en-US" altLang="en-US" sz="3200" dirty="0">
                <a:effectLst/>
                <a:latin typeface="Tahoma" pitchFamily="34" charset="0"/>
              </a:rPr>
              <a:t>Communication</a:t>
            </a:r>
          </a:p>
          <a:p>
            <a:pPr eaLnBrk="1" hangingPunct="1">
              <a:defRPr/>
            </a:pPr>
            <a:r>
              <a:rPr lang="en-US" altLang="en-US" sz="3200" dirty="0">
                <a:effectLst/>
                <a:latin typeface="Tahoma" pitchFamily="34" charset="0"/>
              </a:rPr>
              <a:t>Fairness</a:t>
            </a:r>
          </a:p>
          <a:p>
            <a:pPr eaLnBrk="1" hangingPunct="1">
              <a:defRPr/>
            </a:pPr>
            <a:r>
              <a:rPr lang="en-US" altLang="en-US" sz="3200" dirty="0">
                <a:effectLst/>
                <a:latin typeface="Tahoma" pitchFamily="34" charset="0"/>
              </a:rPr>
              <a:t>Self-represented litigants (SRL’s)</a:t>
            </a:r>
          </a:p>
          <a:p>
            <a:pPr eaLnBrk="1" hangingPunct="1">
              <a:defRPr/>
            </a:pPr>
            <a:r>
              <a:rPr lang="en-US" altLang="en-US" sz="3200" dirty="0">
                <a:effectLst/>
                <a:latin typeface="Tahoma" pitchFamily="34" charset="0"/>
              </a:rPr>
              <a:t>Questions  </a:t>
            </a:r>
            <a:endParaRPr lang="en-US" altLang="en-US" sz="3200" dirty="0">
              <a:solidFill>
                <a:srgbClr val="FFFF00"/>
              </a:solidFill>
              <a:effectLst/>
              <a:latin typeface="Tahoma" pitchFamily="34" charset="0"/>
            </a:endParaRPr>
          </a:p>
          <a:p>
            <a:pPr eaLnBrk="1" hangingPunct="1">
              <a:defRPr/>
            </a:pPr>
            <a:r>
              <a:rPr lang="en-US" altLang="en-US" sz="3200" dirty="0">
                <a:effectLst/>
                <a:latin typeface="Tahoma" pitchFamily="34" charset="0"/>
              </a:rPr>
              <a:t>Break at halftime</a:t>
            </a:r>
          </a:p>
        </p:txBody>
      </p:sp>
      <p:sp>
        <p:nvSpPr>
          <p:cNvPr id="4" name="Rectangle 46"/>
          <p:cNvSpPr>
            <a:spLocks noGrp="1" noChangeArrowheads="1"/>
          </p:cNvSpPr>
          <p:nvPr>
            <p:ph type="sldNum" sz="quarter" idx="12"/>
          </p:nvPr>
        </p:nvSpPr>
        <p:spPr/>
        <p:txBody>
          <a:bodyPr/>
          <a:lstStyle/>
          <a:p>
            <a:pPr>
              <a:defRPr/>
            </a:pPr>
            <a:fld id="{4E0010DC-006F-487A-8202-7400B307610B}" type="slidenum">
              <a:rPr lang="en-US"/>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457200" y="277813"/>
            <a:ext cx="8229600" cy="957262"/>
          </a:xfrm>
        </p:spPr>
        <p:txBody>
          <a:bodyPr/>
          <a:lstStyle/>
          <a:p>
            <a:pPr eaLnBrk="1" hangingPunct="1"/>
            <a:r>
              <a:rPr lang="en-US" altLang="en-US" sz="4000" b="1" dirty="0">
                <a:solidFill>
                  <a:schemeClr val="tx1"/>
                </a:solidFill>
                <a:effectLst/>
                <a:latin typeface="Tahoma" pitchFamily="34" charset="0"/>
              </a:rPr>
              <a:t>Suggestions With SRL’s – </a:t>
            </a:r>
            <a:br>
              <a:rPr lang="en-US" altLang="en-US" sz="4000" b="1" dirty="0">
                <a:solidFill>
                  <a:schemeClr val="tx1"/>
                </a:solidFill>
                <a:effectLst/>
                <a:latin typeface="Tahoma" pitchFamily="34" charset="0"/>
              </a:rPr>
            </a:br>
            <a:r>
              <a:rPr lang="en-US" altLang="en-US" sz="4000" b="1" dirty="0">
                <a:solidFill>
                  <a:schemeClr val="tx1"/>
                </a:solidFill>
                <a:effectLst/>
                <a:latin typeface="Tahoma" pitchFamily="34" charset="0"/>
              </a:rPr>
              <a:t>Level 1</a:t>
            </a:r>
          </a:p>
        </p:txBody>
      </p:sp>
      <p:sp>
        <p:nvSpPr>
          <p:cNvPr id="63491" name="Rectangle 3"/>
          <p:cNvSpPr>
            <a:spLocks noGrp="1" noChangeArrowheads="1"/>
          </p:cNvSpPr>
          <p:nvPr>
            <p:ph idx="1"/>
          </p:nvPr>
        </p:nvSpPr>
        <p:spPr/>
        <p:txBody>
          <a:bodyPr/>
          <a:lstStyle/>
          <a:p>
            <a:pPr eaLnBrk="1" hangingPunct="1"/>
            <a:r>
              <a:rPr lang="en-US" altLang="en-US" sz="3200" dirty="0">
                <a:effectLst/>
                <a:latin typeface="Tahoma" pitchFamily="34" charset="0"/>
              </a:rPr>
              <a:t>Manage your calendar</a:t>
            </a:r>
          </a:p>
          <a:p>
            <a:pPr eaLnBrk="1" hangingPunct="1"/>
            <a:r>
              <a:rPr lang="en-US" altLang="en-US" sz="3200" dirty="0">
                <a:effectLst/>
                <a:latin typeface="Tahoma" pitchFamily="34" charset="0"/>
              </a:rPr>
              <a:t>Tell them the procedures up front</a:t>
            </a:r>
          </a:p>
          <a:p>
            <a:pPr eaLnBrk="1" hangingPunct="1"/>
            <a:r>
              <a:rPr lang="en-US" altLang="en-US" sz="3200" dirty="0">
                <a:effectLst/>
                <a:latin typeface="Tahoma" pitchFamily="34" charset="0"/>
              </a:rPr>
              <a:t>Acknowledge obstacles</a:t>
            </a:r>
          </a:p>
          <a:p>
            <a:pPr eaLnBrk="1" hangingPunct="1"/>
            <a:r>
              <a:rPr lang="en-US" altLang="en-US" sz="3200" dirty="0">
                <a:effectLst/>
                <a:latin typeface="Tahoma" pitchFamily="34" charset="0"/>
              </a:rPr>
              <a:t>Let them get their case out</a:t>
            </a:r>
          </a:p>
          <a:p>
            <a:pPr eaLnBrk="1" hangingPunct="1"/>
            <a:r>
              <a:rPr lang="en-US" altLang="en-US" sz="3200" dirty="0">
                <a:effectLst/>
                <a:latin typeface="Tahoma" pitchFamily="34" charset="0"/>
              </a:rPr>
              <a:t>Monitor comprehension</a:t>
            </a:r>
          </a:p>
          <a:p>
            <a:pPr eaLnBrk="1" hangingPunct="1"/>
            <a:r>
              <a:rPr lang="en-US" altLang="en-US" sz="3200" dirty="0">
                <a:effectLst/>
                <a:latin typeface="Tahoma" pitchFamily="34" charset="0"/>
              </a:rPr>
              <a:t>Avoid jargon</a:t>
            </a:r>
          </a:p>
          <a:p>
            <a:pPr eaLnBrk="1" hangingPunct="1"/>
            <a:endParaRPr lang="en-US" altLang="en-US" dirty="0">
              <a:effectLst/>
              <a:latin typeface="Tahoma" pitchFamily="34" charset="0"/>
            </a:endParaRPr>
          </a:p>
          <a:p>
            <a:pPr eaLnBrk="1" hangingPunct="1"/>
            <a:endParaRPr lang="en-US" altLang="en-US" dirty="0">
              <a:effectLst/>
              <a:latin typeface="Tahoma" pitchFamily="34" charset="0"/>
            </a:endParaRPr>
          </a:p>
        </p:txBody>
      </p:sp>
      <p:sp>
        <p:nvSpPr>
          <p:cNvPr id="4" name="Rectangle 46"/>
          <p:cNvSpPr>
            <a:spLocks noGrp="1" noChangeArrowheads="1"/>
          </p:cNvSpPr>
          <p:nvPr>
            <p:ph type="sldNum" sz="quarter" idx="12"/>
          </p:nvPr>
        </p:nvSpPr>
        <p:spPr/>
        <p:txBody>
          <a:bodyPr/>
          <a:lstStyle/>
          <a:p>
            <a:pPr>
              <a:defRPr/>
            </a:pPr>
            <a:fld id="{2A7D6A23-575D-4213-B250-4F362651E208}" type="slidenum">
              <a:rPr lang="en-US"/>
              <a:pPr>
                <a:defRPr/>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anim calcmode="lin" valueType="num">
                                      <p:cBhvr>
                                        <p:cTn id="7" dur="500" fill="hold"/>
                                        <p:tgtEl>
                                          <p:spTgt spid="63491">
                                            <p:txEl>
                                              <p:pRg st="3" end="3"/>
                                            </p:txEl>
                                          </p:spTgt>
                                        </p:tgtEl>
                                        <p:attrNameLst>
                                          <p:attrName>ppt_w</p:attrName>
                                        </p:attrNameLst>
                                      </p:cBhvr>
                                      <p:tavLst>
                                        <p:tav tm="0">
                                          <p:val>
                                            <p:strVal val="#ppt_w*0.70"/>
                                          </p:val>
                                        </p:tav>
                                        <p:tav tm="100000">
                                          <p:val>
                                            <p:strVal val="#ppt_w"/>
                                          </p:val>
                                        </p:tav>
                                      </p:tavLst>
                                    </p:anim>
                                    <p:anim calcmode="lin" valueType="num">
                                      <p:cBhvr>
                                        <p:cTn id="8" dur="500" fill="hold"/>
                                        <p:tgtEl>
                                          <p:spTgt spid="63491">
                                            <p:txEl>
                                              <p:pRg st="3" end="3"/>
                                            </p:txEl>
                                          </p:spTgt>
                                        </p:tgtEl>
                                        <p:attrNameLst>
                                          <p:attrName>ppt_h</p:attrName>
                                        </p:attrNameLst>
                                      </p:cBhvr>
                                      <p:tavLst>
                                        <p:tav tm="0">
                                          <p:val>
                                            <p:strVal val="#ppt_h"/>
                                          </p:val>
                                        </p:tav>
                                        <p:tav tm="100000">
                                          <p:val>
                                            <p:strVal val="#ppt_h"/>
                                          </p:val>
                                        </p:tav>
                                      </p:tavLst>
                                    </p:anim>
                                    <p:animEffect transition="in" filter="fade">
                                      <p:cBhvr>
                                        <p:cTn id="9" dur="500"/>
                                        <p:tgtEl>
                                          <p:spTgt spid="6349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 calcmode="lin" valueType="num">
                                      <p:cBhvr>
                                        <p:cTn id="14" dur="500" fill="hold"/>
                                        <p:tgtEl>
                                          <p:spTgt spid="63491">
                                            <p:txEl>
                                              <p:pRg st="4" end="4"/>
                                            </p:txEl>
                                          </p:spTgt>
                                        </p:tgtEl>
                                        <p:attrNameLst>
                                          <p:attrName>ppt_w</p:attrName>
                                        </p:attrNameLst>
                                      </p:cBhvr>
                                      <p:tavLst>
                                        <p:tav tm="0">
                                          <p:val>
                                            <p:strVal val="#ppt_w*0.70"/>
                                          </p:val>
                                        </p:tav>
                                        <p:tav tm="100000">
                                          <p:val>
                                            <p:strVal val="#ppt_w"/>
                                          </p:val>
                                        </p:tav>
                                      </p:tavLst>
                                    </p:anim>
                                    <p:anim calcmode="lin" valueType="num">
                                      <p:cBhvr>
                                        <p:cTn id="15" dur="500" fill="hold"/>
                                        <p:tgtEl>
                                          <p:spTgt spid="63491">
                                            <p:txEl>
                                              <p:pRg st="4" end="4"/>
                                            </p:txEl>
                                          </p:spTgt>
                                        </p:tgtEl>
                                        <p:attrNameLst>
                                          <p:attrName>ppt_h</p:attrName>
                                        </p:attrNameLst>
                                      </p:cBhvr>
                                      <p:tavLst>
                                        <p:tav tm="0">
                                          <p:val>
                                            <p:strVal val="#ppt_h"/>
                                          </p:val>
                                        </p:tav>
                                        <p:tav tm="100000">
                                          <p:val>
                                            <p:strVal val="#ppt_h"/>
                                          </p:val>
                                        </p:tav>
                                      </p:tavLst>
                                    </p:anim>
                                    <p:animEffect transition="in" filter="fade">
                                      <p:cBhvr>
                                        <p:cTn id="16" dur="500"/>
                                        <p:tgtEl>
                                          <p:spTgt spid="6349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anim calcmode="lin" valueType="num">
                                      <p:cBhvr>
                                        <p:cTn id="21" dur="500" fill="hold"/>
                                        <p:tgtEl>
                                          <p:spTgt spid="63491">
                                            <p:txEl>
                                              <p:pRg st="5" end="5"/>
                                            </p:txEl>
                                          </p:spTgt>
                                        </p:tgtEl>
                                        <p:attrNameLst>
                                          <p:attrName>ppt_w</p:attrName>
                                        </p:attrNameLst>
                                      </p:cBhvr>
                                      <p:tavLst>
                                        <p:tav tm="0">
                                          <p:val>
                                            <p:strVal val="#ppt_w*0.70"/>
                                          </p:val>
                                        </p:tav>
                                        <p:tav tm="100000">
                                          <p:val>
                                            <p:strVal val="#ppt_w"/>
                                          </p:val>
                                        </p:tav>
                                      </p:tavLst>
                                    </p:anim>
                                    <p:anim calcmode="lin" valueType="num">
                                      <p:cBhvr>
                                        <p:cTn id="22" dur="500" fill="hold"/>
                                        <p:tgtEl>
                                          <p:spTgt spid="63491">
                                            <p:txEl>
                                              <p:pRg st="5" end="5"/>
                                            </p:txEl>
                                          </p:spTgt>
                                        </p:tgtEl>
                                        <p:attrNameLst>
                                          <p:attrName>ppt_h</p:attrName>
                                        </p:attrNameLst>
                                      </p:cBhvr>
                                      <p:tavLst>
                                        <p:tav tm="0">
                                          <p:val>
                                            <p:strVal val="#ppt_h"/>
                                          </p:val>
                                        </p:tav>
                                        <p:tav tm="100000">
                                          <p:val>
                                            <p:strVal val="#ppt_h"/>
                                          </p:val>
                                        </p:tav>
                                      </p:tavLst>
                                    </p:anim>
                                    <p:animEffect transition="in" filter="fade">
                                      <p:cBhvr>
                                        <p:cTn id="23" dur="500"/>
                                        <p:tgtEl>
                                          <p:spTgt spid="6349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63491">
                                            <p:txEl>
                                              <p:pRg st="0" end="0"/>
                                            </p:txEl>
                                          </p:spTgt>
                                        </p:tgtEl>
                                        <p:attrNameLst>
                                          <p:attrName>style.visibility</p:attrName>
                                        </p:attrNameLst>
                                      </p:cBhvr>
                                      <p:to>
                                        <p:strVal val="visible"/>
                                      </p:to>
                                    </p:set>
                                    <p:anim calcmode="lin" valueType="num">
                                      <p:cBhvr>
                                        <p:cTn id="28" dur="500" fill="hold"/>
                                        <p:tgtEl>
                                          <p:spTgt spid="63491">
                                            <p:txEl>
                                              <p:pRg st="0" end="0"/>
                                            </p:txEl>
                                          </p:spTgt>
                                        </p:tgtEl>
                                        <p:attrNameLst>
                                          <p:attrName>ppt_w</p:attrName>
                                        </p:attrNameLst>
                                      </p:cBhvr>
                                      <p:tavLst>
                                        <p:tav tm="0">
                                          <p:val>
                                            <p:strVal val="#ppt_w*0.70"/>
                                          </p:val>
                                        </p:tav>
                                        <p:tav tm="100000">
                                          <p:val>
                                            <p:strVal val="#ppt_w"/>
                                          </p:val>
                                        </p:tav>
                                      </p:tavLst>
                                    </p:anim>
                                    <p:anim calcmode="lin" valueType="num">
                                      <p:cBhvr>
                                        <p:cTn id="29" dur="5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30" dur="500"/>
                                        <p:tgtEl>
                                          <p:spTgt spid="6349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3491">
                                            <p:txEl>
                                              <p:pRg st="1" end="1"/>
                                            </p:txEl>
                                          </p:spTgt>
                                        </p:tgtEl>
                                        <p:attrNameLst>
                                          <p:attrName>style.visibility</p:attrName>
                                        </p:attrNameLst>
                                      </p:cBhvr>
                                      <p:to>
                                        <p:strVal val="visible"/>
                                      </p:to>
                                    </p:set>
                                    <p:anim calcmode="lin" valueType="num">
                                      <p:cBhvr>
                                        <p:cTn id="35" dur="500" fill="hold"/>
                                        <p:tgtEl>
                                          <p:spTgt spid="63491">
                                            <p:txEl>
                                              <p:pRg st="1" end="1"/>
                                            </p:txEl>
                                          </p:spTgt>
                                        </p:tgtEl>
                                        <p:attrNameLst>
                                          <p:attrName>ppt_w</p:attrName>
                                        </p:attrNameLst>
                                      </p:cBhvr>
                                      <p:tavLst>
                                        <p:tav tm="0">
                                          <p:val>
                                            <p:strVal val="#ppt_w*0.70"/>
                                          </p:val>
                                        </p:tav>
                                        <p:tav tm="100000">
                                          <p:val>
                                            <p:strVal val="#ppt_w"/>
                                          </p:val>
                                        </p:tav>
                                      </p:tavLst>
                                    </p:anim>
                                    <p:anim calcmode="lin" valueType="num">
                                      <p:cBhvr>
                                        <p:cTn id="36" dur="500" fill="hold"/>
                                        <p:tgtEl>
                                          <p:spTgt spid="63491">
                                            <p:txEl>
                                              <p:pRg st="1" end="1"/>
                                            </p:txEl>
                                          </p:spTgt>
                                        </p:tgtEl>
                                        <p:attrNameLst>
                                          <p:attrName>ppt_h</p:attrName>
                                        </p:attrNameLst>
                                      </p:cBhvr>
                                      <p:tavLst>
                                        <p:tav tm="0">
                                          <p:val>
                                            <p:strVal val="#ppt_h"/>
                                          </p:val>
                                        </p:tav>
                                        <p:tav tm="100000">
                                          <p:val>
                                            <p:strVal val="#ppt_h"/>
                                          </p:val>
                                        </p:tav>
                                      </p:tavLst>
                                    </p:anim>
                                    <p:animEffect transition="in" filter="fade">
                                      <p:cBhvr>
                                        <p:cTn id="37" dur="500"/>
                                        <p:tgtEl>
                                          <p:spTgt spid="6349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3491">
                                            <p:txEl>
                                              <p:pRg st="2" end="2"/>
                                            </p:txEl>
                                          </p:spTgt>
                                        </p:tgtEl>
                                        <p:attrNameLst>
                                          <p:attrName>style.visibility</p:attrName>
                                        </p:attrNameLst>
                                      </p:cBhvr>
                                      <p:to>
                                        <p:strVal val="visible"/>
                                      </p:to>
                                    </p:set>
                                    <p:anim calcmode="lin" valueType="num">
                                      <p:cBhvr>
                                        <p:cTn id="42" dur="500" fill="hold"/>
                                        <p:tgtEl>
                                          <p:spTgt spid="63491">
                                            <p:txEl>
                                              <p:pRg st="2" end="2"/>
                                            </p:txEl>
                                          </p:spTgt>
                                        </p:tgtEl>
                                        <p:attrNameLst>
                                          <p:attrName>ppt_w</p:attrName>
                                        </p:attrNameLst>
                                      </p:cBhvr>
                                      <p:tavLst>
                                        <p:tav tm="0">
                                          <p:val>
                                            <p:strVal val="#ppt_w*0.70"/>
                                          </p:val>
                                        </p:tav>
                                        <p:tav tm="100000">
                                          <p:val>
                                            <p:strVal val="#ppt_w"/>
                                          </p:val>
                                        </p:tav>
                                      </p:tavLst>
                                    </p:anim>
                                    <p:anim calcmode="lin" valueType="num">
                                      <p:cBhvr>
                                        <p:cTn id="43" dur="500" fill="hold"/>
                                        <p:tgtEl>
                                          <p:spTgt spid="63491">
                                            <p:txEl>
                                              <p:pRg st="2" end="2"/>
                                            </p:txEl>
                                          </p:spTgt>
                                        </p:tgtEl>
                                        <p:attrNameLst>
                                          <p:attrName>ppt_h</p:attrName>
                                        </p:attrNameLst>
                                      </p:cBhvr>
                                      <p:tavLst>
                                        <p:tav tm="0">
                                          <p:val>
                                            <p:strVal val="#ppt_h"/>
                                          </p:val>
                                        </p:tav>
                                        <p:tav tm="100000">
                                          <p:val>
                                            <p:strVal val="#ppt_h"/>
                                          </p:val>
                                        </p:tav>
                                      </p:tavLst>
                                    </p:anim>
                                    <p:animEffect transition="in" filter="fade">
                                      <p:cBhvr>
                                        <p:cTn id="44" dur="5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457245" y="320074"/>
            <a:ext cx="8229600" cy="773112"/>
          </a:xfrm>
        </p:spPr>
        <p:txBody>
          <a:bodyPr/>
          <a:lstStyle/>
          <a:p>
            <a:pPr eaLnBrk="1" hangingPunct="1"/>
            <a:r>
              <a:rPr lang="en-US" altLang="en-US" sz="4000" b="1" dirty="0">
                <a:solidFill>
                  <a:schemeClr val="tx1"/>
                </a:solidFill>
                <a:effectLst/>
                <a:latin typeface="Tahoma" pitchFamily="34" charset="0"/>
              </a:rPr>
              <a:t>Jargon SRL’s May Not Get</a:t>
            </a:r>
          </a:p>
        </p:txBody>
      </p:sp>
      <p:sp>
        <p:nvSpPr>
          <p:cNvPr id="340995" name="Rectangle 3"/>
          <p:cNvSpPr>
            <a:spLocks noGrp="1" noChangeArrowheads="1"/>
          </p:cNvSpPr>
          <p:nvPr>
            <p:ph idx="1"/>
          </p:nvPr>
        </p:nvSpPr>
        <p:spPr>
          <a:xfrm>
            <a:off x="1646238" y="1325563"/>
            <a:ext cx="6583362" cy="5211762"/>
          </a:xfrm>
        </p:spPr>
        <p:txBody>
          <a:bodyPr>
            <a:normAutofit fontScale="85000" lnSpcReduction="20000"/>
          </a:bodyPr>
          <a:lstStyle/>
          <a:p>
            <a:pPr eaLnBrk="1" hangingPunct="1">
              <a:lnSpc>
                <a:spcPct val="90000"/>
              </a:lnSpc>
            </a:pPr>
            <a:r>
              <a:rPr lang="en-US" altLang="en-US" sz="2800" dirty="0">
                <a:effectLst/>
                <a:latin typeface="Tahoma" pitchFamily="34" charset="0"/>
              </a:rPr>
              <a:t>Plaintiff/Defendant</a:t>
            </a:r>
          </a:p>
          <a:p>
            <a:pPr eaLnBrk="1" hangingPunct="1">
              <a:lnSpc>
                <a:spcPct val="90000"/>
              </a:lnSpc>
            </a:pPr>
            <a:r>
              <a:rPr lang="en-US" altLang="en-US" sz="2800" dirty="0">
                <a:effectLst/>
                <a:latin typeface="Tahoma" pitchFamily="34" charset="0"/>
              </a:rPr>
              <a:t>Petitioner/ Respondent</a:t>
            </a:r>
          </a:p>
          <a:p>
            <a:pPr eaLnBrk="1" hangingPunct="1">
              <a:lnSpc>
                <a:spcPct val="110000"/>
              </a:lnSpc>
            </a:pPr>
            <a:r>
              <a:rPr lang="en-US" altLang="en-US" sz="2800" dirty="0">
                <a:effectLst/>
                <a:latin typeface="Tahoma" pitchFamily="34" charset="0"/>
              </a:rPr>
              <a:t>Pro per</a:t>
            </a:r>
          </a:p>
          <a:p>
            <a:pPr eaLnBrk="1" hangingPunct="1">
              <a:lnSpc>
                <a:spcPct val="110000"/>
              </a:lnSpc>
            </a:pPr>
            <a:endParaRPr lang="en-US" altLang="en-US" sz="400" dirty="0">
              <a:effectLst/>
              <a:latin typeface="Tahoma" pitchFamily="34" charset="0"/>
            </a:endParaRPr>
          </a:p>
          <a:p>
            <a:pPr eaLnBrk="1" hangingPunct="1">
              <a:lnSpc>
                <a:spcPct val="110000"/>
              </a:lnSpc>
            </a:pPr>
            <a:r>
              <a:rPr lang="en-US" altLang="en-US" sz="2800" dirty="0">
                <a:effectLst/>
                <a:latin typeface="Tahoma" pitchFamily="34" charset="0"/>
              </a:rPr>
              <a:t>Submitted</a:t>
            </a:r>
          </a:p>
          <a:p>
            <a:pPr eaLnBrk="1" hangingPunct="1">
              <a:lnSpc>
                <a:spcPct val="110000"/>
              </a:lnSpc>
            </a:pPr>
            <a:endParaRPr lang="en-US" altLang="en-US" sz="400" dirty="0">
              <a:effectLst/>
              <a:latin typeface="Tahoma" pitchFamily="34" charset="0"/>
            </a:endParaRPr>
          </a:p>
          <a:p>
            <a:pPr eaLnBrk="1" hangingPunct="1">
              <a:lnSpc>
                <a:spcPct val="110000"/>
              </a:lnSpc>
            </a:pPr>
            <a:r>
              <a:rPr lang="en-US" altLang="en-US" sz="2800" dirty="0">
                <a:effectLst/>
                <a:latin typeface="Tahoma" pitchFamily="34" charset="0"/>
              </a:rPr>
              <a:t>Admissible/ Inadmissible</a:t>
            </a:r>
          </a:p>
          <a:p>
            <a:pPr eaLnBrk="1" hangingPunct="1">
              <a:lnSpc>
                <a:spcPct val="110000"/>
              </a:lnSpc>
            </a:pPr>
            <a:endParaRPr lang="en-US" altLang="en-US" sz="400" dirty="0">
              <a:effectLst/>
              <a:latin typeface="Tahoma" pitchFamily="34" charset="0"/>
            </a:endParaRPr>
          </a:p>
          <a:p>
            <a:pPr eaLnBrk="1" hangingPunct="1">
              <a:lnSpc>
                <a:spcPct val="110000"/>
              </a:lnSpc>
            </a:pPr>
            <a:r>
              <a:rPr lang="en-US" altLang="en-US" sz="2800" dirty="0">
                <a:effectLst/>
                <a:latin typeface="Tahoma" pitchFamily="34" charset="0"/>
              </a:rPr>
              <a:t>Sustained/ Overruled</a:t>
            </a:r>
          </a:p>
          <a:p>
            <a:pPr eaLnBrk="1" hangingPunct="1">
              <a:lnSpc>
                <a:spcPct val="110000"/>
              </a:lnSpc>
            </a:pPr>
            <a:endParaRPr lang="en-US" altLang="en-US" sz="400" dirty="0">
              <a:effectLst/>
              <a:latin typeface="Tahoma" pitchFamily="34" charset="0"/>
            </a:endParaRPr>
          </a:p>
          <a:p>
            <a:pPr eaLnBrk="1" hangingPunct="1">
              <a:lnSpc>
                <a:spcPct val="110000"/>
              </a:lnSpc>
            </a:pPr>
            <a:r>
              <a:rPr lang="en-US" altLang="en-US" sz="2800" dirty="0">
                <a:effectLst/>
                <a:latin typeface="Tahoma" pitchFamily="34" charset="0"/>
              </a:rPr>
              <a:t>Cross examination</a:t>
            </a:r>
          </a:p>
          <a:p>
            <a:pPr eaLnBrk="1" hangingPunct="1">
              <a:lnSpc>
                <a:spcPct val="110000"/>
              </a:lnSpc>
            </a:pPr>
            <a:endParaRPr lang="en-US" altLang="en-US" sz="400" dirty="0">
              <a:effectLst/>
              <a:latin typeface="Tahoma" pitchFamily="34" charset="0"/>
            </a:endParaRPr>
          </a:p>
          <a:p>
            <a:pPr eaLnBrk="1" hangingPunct="1">
              <a:lnSpc>
                <a:spcPct val="110000"/>
              </a:lnSpc>
            </a:pPr>
            <a:endParaRPr lang="en-US" altLang="en-US" sz="400" dirty="0">
              <a:effectLst/>
              <a:latin typeface="Tahoma" pitchFamily="34" charset="0"/>
            </a:endParaRPr>
          </a:p>
          <a:p>
            <a:pPr eaLnBrk="1" hangingPunct="1">
              <a:lnSpc>
                <a:spcPct val="110000"/>
              </a:lnSpc>
            </a:pPr>
            <a:r>
              <a:rPr lang="en-US" altLang="en-US" sz="2800" dirty="0">
                <a:effectLst/>
                <a:latin typeface="Tahoma" pitchFamily="34" charset="0"/>
              </a:rPr>
              <a:t>Rebuttal</a:t>
            </a:r>
          </a:p>
          <a:p>
            <a:pPr eaLnBrk="1" hangingPunct="1">
              <a:lnSpc>
                <a:spcPct val="110000"/>
              </a:lnSpc>
            </a:pPr>
            <a:endParaRPr lang="en-US" altLang="en-US" sz="400" dirty="0">
              <a:effectLst/>
              <a:latin typeface="Tahoma" pitchFamily="34" charset="0"/>
            </a:endParaRPr>
          </a:p>
          <a:p>
            <a:pPr eaLnBrk="1" hangingPunct="1">
              <a:lnSpc>
                <a:spcPct val="110000"/>
              </a:lnSpc>
            </a:pPr>
            <a:r>
              <a:rPr lang="en-US" altLang="en-US" sz="2800" dirty="0">
                <a:effectLst/>
                <a:latin typeface="Tahoma" pitchFamily="34" charset="0"/>
              </a:rPr>
              <a:t>Pleading</a:t>
            </a:r>
          </a:p>
        </p:txBody>
      </p:sp>
      <p:sp>
        <p:nvSpPr>
          <p:cNvPr id="4" name="Rectangle 46"/>
          <p:cNvSpPr>
            <a:spLocks noGrp="1" noChangeArrowheads="1"/>
          </p:cNvSpPr>
          <p:nvPr>
            <p:ph type="sldNum" sz="quarter" idx="12"/>
          </p:nvPr>
        </p:nvSpPr>
        <p:spPr/>
        <p:txBody>
          <a:bodyPr/>
          <a:lstStyle/>
          <a:p>
            <a:pPr>
              <a:defRPr/>
            </a:pPr>
            <a:fld id="{4AF2C082-FE1C-4400-BAAA-7BAF14F10FC1}" type="slidenum">
              <a:rPr lang="en-US"/>
              <a:pPr>
                <a:defRPr/>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 calcmode="lin" valueType="num">
                                      <p:cBhvr>
                                        <p:cTn id="7" dur="500" fill="hold"/>
                                        <p:tgtEl>
                                          <p:spTgt spid="34099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4099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409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0995">
                                            <p:txEl>
                                              <p:pRg st="1" end="1"/>
                                            </p:txEl>
                                          </p:spTgt>
                                        </p:tgtEl>
                                        <p:attrNameLst>
                                          <p:attrName>style.visibility</p:attrName>
                                        </p:attrNameLst>
                                      </p:cBhvr>
                                      <p:to>
                                        <p:strVal val="visible"/>
                                      </p:to>
                                    </p:set>
                                    <p:anim calcmode="lin" valueType="num">
                                      <p:cBhvr>
                                        <p:cTn id="14" dur="500" fill="hold"/>
                                        <p:tgtEl>
                                          <p:spTgt spid="34099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4099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409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40995">
                                            <p:txEl>
                                              <p:pRg st="2" end="2"/>
                                            </p:txEl>
                                          </p:spTgt>
                                        </p:tgtEl>
                                        <p:attrNameLst>
                                          <p:attrName>style.visibility</p:attrName>
                                        </p:attrNameLst>
                                      </p:cBhvr>
                                      <p:to>
                                        <p:strVal val="visible"/>
                                      </p:to>
                                    </p:set>
                                    <p:anim calcmode="lin" valueType="num">
                                      <p:cBhvr>
                                        <p:cTn id="21" dur="500" fill="hold"/>
                                        <p:tgtEl>
                                          <p:spTgt spid="340995">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40995">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409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40995">
                                            <p:txEl>
                                              <p:pRg st="4" end="4"/>
                                            </p:txEl>
                                          </p:spTgt>
                                        </p:tgtEl>
                                        <p:attrNameLst>
                                          <p:attrName>style.visibility</p:attrName>
                                        </p:attrNameLst>
                                      </p:cBhvr>
                                      <p:to>
                                        <p:strVal val="visible"/>
                                      </p:to>
                                    </p:set>
                                    <p:anim calcmode="lin" valueType="num">
                                      <p:cBhvr>
                                        <p:cTn id="28" dur="500" fill="hold"/>
                                        <p:tgtEl>
                                          <p:spTgt spid="340995">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40995">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4099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40995">
                                            <p:txEl>
                                              <p:pRg st="6" end="6"/>
                                            </p:txEl>
                                          </p:spTgt>
                                        </p:tgtEl>
                                        <p:attrNameLst>
                                          <p:attrName>style.visibility</p:attrName>
                                        </p:attrNameLst>
                                      </p:cBhvr>
                                      <p:to>
                                        <p:strVal val="visible"/>
                                      </p:to>
                                    </p:set>
                                    <p:anim calcmode="lin" valueType="num">
                                      <p:cBhvr>
                                        <p:cTn id="35" dur="500" fill="hold"/>
                                        <p:tgtEl>
                                          <p:spTgt spid="340995">
                                            <p:txEl>
                                              <p:pRg st="6" end="6"/>
                                            </p:txEl>
                                          </p:spTgt>
                                        </p:tgtEl>
                                        <p:attrNameLst>
                                          <p:attrName>ppt_w</p:attrName>
                                        </p:attrNameLst>
                                      </p:cBhvr>
                                      <p:tavLst>
                                        <p:tav tm="0">
                                          <p:val>
                                            <p:strVal val="#ppt_w*0.70"/>
                                          </p:val>
                                        </p:tav>
                                        <p:tav tm="100000">
                                          <p:val>
                                            <p:strVal val="#ppt_w"/>
                                          </p:val>
                                        </p:tav>
                                      </p:tavLst>
                                    </p:anim>
                                    <p:anim calcmode="lin" valueType="num">
                                      <p:cBhvr>
                                        <p:cTn id="36" dur="500" fill="hold"/>
                                        <p:tgtEl>
                                          <p:spTgt spid="340995">
                                            <p:txEl>
                                              <p:pRg st="6" end="6"/>
                                            </p:txEl>
                                          </p:spTgt>
                                        </p:tgtEl>
                                        <p:attrNameLst>
                                          <p:attrName>ppt_h</p:attrName>
                                        </p:attrNameLst>
                                      </p:cBhvr>
                                      <p:tavLst>
                                        <p:tav tm="0">
                                          <p:val>
                                            <p:strVal val="#ppt_h"/>
                                          </p:val>
                                        </p:tav>
                                        <p:tav tm="100000">
                                          <p:val>
                                            <p:strVal val="#ppt_h"/>
                                          </p:val>
                                        </p:tav>
                                      </p:tavLst>
                                    </p:anim>
                                    <p:animEffect transition="in" filter="fade">
                                      <p:cBhvr>
                                        <p:cTn id="37" dur="500"/>
                                        <p:tgtEl>
                                          <p:spTgt spid="3409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40995">
                                            <p:txEl>
                                              <p:pRg st="8" end="8"/>
                                            </p:txEl>
                                          </p:spTgt>
                                        </p:tgtEl>
                                        <p:attrNameLst>
                                          <p:attrName>style.visibility</p:attrName>
                                        </p:attrNameLst>
                                      </p:cBhvr>
                                      <p:to>
                                        <p:strVal val="visible"/>
                                      </p:to>
                                    </p:set>
                                    <p:anim calcmode="lin" valueType="num">
                                      <p:cBhvr>
                                        <p:cTn id="42" dur="500" fill="hold"/>
                                        <p:tgtEl>
                                          <p:spTgt spid="340995">
                                            <p:txEl>
                                              <p:pRg st="8" end="8"/>
                                            </p:txEl>
                                          </p:spTgt>
                                        </p:tgtEl>
                                        <p:attrNameLst>
                                          <p:attrName>ppt_w</p:attrName>
                                        </p:attrNameLst>
                                      </p:cBhvr>
                                      <p:tavLst>
                                        <p:tav tm="0">
                                          <p:val>
                                            <p:strVal val="#ppt_w*0.70"/>
                                          </p:val>
                                        </p:tav>
                                        <p:tav tm="100000">
                                          <p:val>
                                            <p:strVal val="#ppt_w"/>
                                          </p:val>
                                        </p:tav>
                                      </p:tavLst>
                                    </p:anim>
                                    <p:anim calcmode="lin" valueType="num">
                                      <p:cBhvr>
                                        <p:cTn id="43" dur="500" fill="hold"/>
                                        <p:tgtEl>
                                          <p:spTgt spid="340995">
                                            <p:txEl>
                                              <p:pRg st="8" end="8"/>
                                            </p:txEl>
                                          </p:spTgt>
                                        </p:tgtEl>
                                        <p:attrNameLst>
                                          <p:attrName>ppt_h</p:attrName>
                                        </p:attrNameLst>
                                      </p:cBhvr>
                                      <p:tavLst>
                                        <p:tav tm="0">
                                          <p:val>
                                            <p:strVal val="#ppt_h"/>
                                          </p:val>
                                        </p:tav>
                                        <p:tav tm="100000">
                                          <p:val>
                                            <p:strVal val="#ppt_h"/>
                                          </p:val>
                                        </p:tav>
                                      </p:tavLst>
                                    </p:anim>
                                    <p:animEffect transition="in" filter="fade">
                                      <p:cBhvr>
                                        <p:cTn id="44" dur="500"/>
                                        <p:tgtEl>
                                          <p:spTgt spid="340995">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40995">
                                            <p:txEl>
                                              <p:pRg st="10" end="10"/>
                                            </p:txEl>
                                          </p:spTgt>
                                        </p:tgtEl>
                                        <p:attrNameLst>
                                          <p:attrName>style.visibility</p:attrName>
                                        </p:attrNameLst>
                                      </p:cBhvr>
                                      <p:to>
                                        <p:strVal val="visible"/>
                                      </p:to>
                                    </p:set>
                                    <p:anim calcmode="lin" valueType="num">
                                      <p:cBhvr>
                                        <p:cTn id="49" dur="500" fill="hold"/>
                                        <p:tgtEl>
                                          <p:spTgt spid="340995">
                                            <p:txEl>
                                              <p:pRg st="10" end="10"/>
                                            </p:txEl>
                                          </p:spTgt>
                                        </p:tgtEl>
                                        <p:attrNameLst>
                                          <p:attrName>ppt_w</p:attrName>
                                        </p:attrNameLst>
                                      </p:cBhvr>
                                      <p:tavLst>
                                        <p:tav tm="0">
                                          <p:val>
                                            <p:strVal val="#ppt_w*0.70"/>
                                          </p:val>
                                        </p:tav>
                                        <p:tav tm="100000">
                                          <p:val>
                                            <p:strVal val="#ppt_w"/>
                                          </p:val>
                                        </p:tav>
                                      </p:tavLst>
                                    </p:anim>
                                    <p:anim calcmode="lin" valueType="num">
                                      <p:cBhvr>
                                        <p:cTn id="50" dur="500" fill="hold"/>
                                        <p:tgtEl>
                                          <p:spTgt spid="340995">
                                            <p:txEl>
                                              <p:pRg st="10" end="10"/>
                                            </p:txEl>
                                          </p:spTgt>
                                        </p:tgtEl>
                                        <p:attrNameLst>
                                          <p:attrName>ppt_h</p:attrName>
                                        </p:attrNameLst>
                                      </p:cBhvr>
                                      <p:tavLst>
                                        <p:tav tm="0">
                                          <p:val>
                                            <p:strVal val="#ppt_h"/>
                                          </p:val>
                                        </p:tav>
                                        <p:tav tm="100000">
                                          <p:val>
                                            <p:strVal val="#ppt_h"/>
                                          </p:val>
                                        </p:tav>
                                      </p:tavLst>
                                    </p:anim>
                                    <p:animEffect transition="in" filter="fade">
                                      <p:cBhvr>
                                        <p:cTn id="51" dur="500"/>
                                        <p:tgtEl>
                                          <p:spTgt spid="340995">
                                            <p:txEl>
                                              <p:pRg st="10" end="1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40995">
                                            <p:txEl>
                                              <p:pRg st="13" end="13"/>
                                            </p:txEl>
                                          </p:spTgt>
                                        </p:tgtEl>
                                        <p:attrNameLst>
                                          <p:attrName>style.visibility</p:attrName>
                                        </p:attrNameLst>
                                      </p:cBhvr>
                                      <p:to>
                                        <p:strVal val="visible"/>
                                      </p:to>
                                    </p:set>
                                    <p:anim calcmode="lin" valueType="num">
                                      <p:cBhvr>
                                        <p:cTn id="56" dur="500" fill="hold"/>
                                        <p:tgtEl>
                                          <p:spTgt spid="340995">
                                            <p:txEl>
                                              <p:pRg st="13" end="13"/>
                                            </p:txEl>
                                          </p:spTgt>
                                        </p:tgtEl>
                                        <p:attrNameLst>
                                          <p:attrName>ppt_w</p:attrName>
                                        </p:attrNameLst>
                                      </p:cBhvr>
                                      <p:tavLst>
                                        <p:tav tm="0">
                                          <p:val>
                                            <p:strVal val="#ppt_w*0.70"/>
                                          </p:val>
                                        </p:tav>
                                        <p:tav tm="100000">
                                          <p:val>
                                            <p:strVal val="#ppt_w"/>
                                          </p:val>
                                        </p:tav>
                                      </p:tavLst>
                                    </p:anim>
                                    <p:anim calcmode="lin" valueType="num">
                                      <p:cBhvr>
                                        <p:cTn id="57" dur="500" fill="hold"/>
                                        <p:tgtEl>
                                          <p:spTgt spid="340995">
                                            <p:txEl>
                                              <p:pRg st="13" end="13"/>
                                            </p:txEl>
                                          </p:spTgt>
                                        </p:tgtEl>
                                        <p:attrNameLst>
                                          <p:attrName>ppt_h</p:attrName>
                                        </p:attrNameLst>
                                      </p:cBhvr>
                                      <p:tavLst>
                                        <p:tav tm="0">
                                          <p:val>
                                            <p:strVal val="#ppt_h"/>
                                          </p:val>
                                        </p:tav>
                                        <p:tav tm="100000">
                                          <p:val>
                                            <p:strVal val="#ppt_h"/>
                                          </p:val>
                                        </p:tav>
                                      </p:tavLst>
                                    </p:anim>
                                    <p:animEffect transition="in" filter="fade">
                                      <p:cBhvr>
                                        <p:cTn id="58" dur="500"/>
                                        <p:tgtEl>
                                          <p:spTgt spid="340995">
                                            <p:txEl>
                                              <p:pRg st="13" end="1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40995">
                                            <p:txEl>
                                              <p:pRg st="15" end="15"/>
                                            </p:txEl>
                                          </p:spTgt>
                                        </p:tgtEl>
                                        <p:attrNameLst>
                                          <p:attrName>style.visibility</p:attrName>
                                        </p:attrNameLst>
                                      </p:cBhvr>
                                      <p:to>
                                        <p:strVal val="visible"/>
                                      </p:to>
                                    </p:set>
                                    <p:anim calcmode="lin" valueType="num">
                                      <p:cBhvr>
                                        <p:cTn id="63" dur="500" fill="hold"/>
                                        <p:tgtEl>
                                          <p:spTgt spid="340995">
                                            <p:txEl>
                                              <p:pRg st="15" end="15"/>
                                            </p:txEl>
                                          </p:spTgt>
                                        </p:tgtEl>
                                        <p:attrNameLst>
                                          <p:attrName>ppt_w</p:attrName>
                                        </p:attrNameLst>
                                      </p:cBhvr>
                                      <p:tavLst>
                                        <p:tav tm="0">
                                          <p:val>
                                            <p:strVal val="#ppt_w*0.70"/>
                                          </p:val>
                                        </p:tav>
                                        <p:tav tm="100000">
                                          <p:val>
                                            <p:strVal val="#ppt_w"/>
                                          </p:val>
                                        </p:tav>
                                      </p:tavLst>
                                    </p:anim>
                                    <p:anim calcmode="lin" valueType="num">
                                      <p:cBhvr>
                                        <p:cTn id="64" dur="500" fill="hold"/>
                                        <p:tgtEl>
                                          <p:spTgt spid="340995">
                                            <p:txEl>
                                              <p:pRg st="15" end="15"/>
                                            </p:txEl>
                                          </p:spTgt>
                                        </p:tgtEl>
                                        <p:attrNameLst>
                                          <p:attrName>ppt_h</p:attrName>
                                        </p:attrNameLst>
                                      </p:cBhvr>
                                      <p:tavLst>
                                        <p:tav tm="0">
                                          <p:val>
                                            <p:strVal val="#ppt_h"/>
                                          </p:val>
                                        </p:tav>
                                        <p:tav tm="100000">
                                          <p:val>
                                            <p:strVal val="#ppt_h"/>
                                          </p:val>
                                        </p:tav>
                                      </p:tavLst>
                                    </p:anim>
                                    <p:animEffect transition="in" filter="fade">
                                      <p:cBhvr>
                                        <p:cTn id="65" dur="500"/>
                                        <p:tgtEl>
                                          <p:spTgt spid="34099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solidFill>
                  <a:schemeClr val="tx1"/>
                </a:solidFill>
                <a:effectLst/>
                <a:latin typeface="Tahoma" pitchFamily="34" charset="0"/>
              </a:rPr>
              <a:t>Level 2</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27700" y="1508781"/>
            <a:ext cx="6711654" cy="4739626"/>
          </a:xfrm>
        </p:spPr>
        <p:txBody>
          <a:bodyPr>
            <a:normAutofit/>
          </a:bodyPr>
          <a:lstStyle/>
          <a:p>
            <a:pPr lvl="2" eaLnBrk="1" hangingPunct="1">
              <a:lnSpc>
                <a:spcPct val="90000"/>
              </a:lnSpc>
            </a:pPr>
            <a:endParaRPr lang="en-US" altLang="en-US" sz="800" dirty="0">
              <a:effectLst/>
              <a:latin typeface="Tahoma" pitchFamily="34" charset="0"/>
            </a:endParaRPr>
          </a:p>
          <a:p>
            <a:pPr eaLnBrk="1" hangingPunct="1">
              <a:lnSpc>
                <a:spcPct val="90000"/>
              </a:lnSpc>
            </a:pPr>
            <a:r>
              <a:rPr lang="en-US" altLang="en-US" sz="2800" dirty="0">
                <a:effectLst/>
                <a:latin typeface="Tahoma" pitchFamily="34" charset="0"/>
              </a:rPr>
              <a:t>Control repetitive testimony </a:t>
            </a:r>
          </a:p>
          <a:p>
            <a:pPr lvl="1" eaLnBrk="1" hangingPunct="1">
              <a:lnSpc>
                <a:spcPct val="90000"/>
              </a:lnSpc>
            </a:pPr>
            <a:r>
              <a:rPr lang="en-US" altLang="en-US" sz="2800" dirty="0">
                <a:effectLst/>
                <a:latin typeface="Tahoma" pitchFamily="34" charset="0"/>
              </a:rPr>
              <a:t>Show you already got the point</a:t>
            </a:r>
          </a:p>
          <a:p>
            <a:pPr lvl="1" eaLnBrk="1" hangingPunct="1">
              <a:lnSpc>
                <a:spcPct val="90000"/>
              </a:lnSpc>
            </a:pPr>
            <a:r>
              <a:rPr lang="en-US" altLang="en-US" sz="2800" dirty="0">
                <a:effectLst/>
                <a:latin typeface="Tahoma" pitchFamily="34" charset="0"/>
              </a:rPr>
              <a:t>Direct them to the next issue</a:t>
            </a:r>
          </a:p>
          <a:p>
            <a:pPr lvl="1" eaLnBrk="1" hangingPunct="1">
              <a:lnSpc>
                <a:spcPct val="90000"/>
              </a:lnSpc>
            </a:pPr>
            <a:endParaRPr lang="en-US" altLang="en-US" sz="2800" dirty="0">
              <a:effectLst/>
              <a:latin typeface="Tahoma" pitchFamily="34" charset="0"/>
            </a:endParaRPr>
          </a:p>
          <a:p>
            <a:pPr eaLnBrk="1" hangingPunct="1">
              <a:lnSpc>
                <a:spcPct val="90000"/>
              </a:lnSpc>
            </a:pPr>
            <a:r>
              <a:rPr lang="en-US" altLang="en-US" sz="2800" dirty="0">
                <a:effectLst/>
                <a:latin typeface="Tahoma" pitchFamily="34" charset="0"/>
              </a:rPr>
              <a:t>Directing an unfocused SRL</a:t>
            </a:r>
          </a:p>
          <a:p>
            <a:pPr lvl="1" eaLnBrk="1" hangingPunct="1">
              <a:lnSpc>
                <a:spcPct val="90000"/>
              </a:lnSpc>
            </a:pPr>
            <a:r>
              <a:rPr lang="en-US" altLang="en-US" sz="2800" dirty="0">
                <a:effectLst/>
                <a:latin typeface="Tahoma" pitchFamily="34" charset="0"/>
              </a:rPr>
              <a:t>“Help me understand …”</a:t>
            </a:r>
          </a:p>
          <a:p>
            <a:pPr lvl="1" eaLnBrk="1" hangingPunct="1">
              <a:lnSpc>
                <a:spcPct val="90000"/>
              </a:lnSpc>
            </a:pPr>
            <a:r>
              <a:rPr lang="en-US" altLang="en-US" sz="2800" dirty="0">
                <a:effectLst/>
                <a:latin typeface="Tahoma" pitchFamily="34" charset="0"/>
              </a:rPr>
              <a:t>“Tell me more about …”</a:t>
            </a:r>
          </a:p>
          <a:p>
            <a:pPr lvl="1" eaLnBrk="1" hangingPunct="1">
              <a:lnSpc>
                <a:spcPct val="90000"/>
              </a:lnSpc>
            </a:pPr>
            <a:r>
              <a:rPr lang="en-US" altLang="en-US" sz="2800" dirty="0">
                <a:effectLst/>
                <a:latin typeface="Tahoma" pitchFamily="34" charset="0"/>
              </a:rPr>
              <a:t>“Do you have the bills [or other docs] for …”</a:t>
            </a:r>
          </a:p>
          <a:p>
            <a:pPr eaLnBrk="1" hangingPunct="1">
              <a:lnSpc>
                <a:spcPct val="90000"/>
              </a:lnSpc>
            </a:pPr>
            <a:endParaRPr lang="en-US" altLang="en-US" dirty="0">
              <a:effectLst/>
              <a:latin typeface="Tahoma" pitchFamily="34" charset="0"/>
            </a:endParaRPr>
          </a:p>
          <a:p>
            <a:pPr eaLnBrk="1" hangingPunct="1">
              <a:lnSpc>
                <a:spcPct val="90000"/>
              </a:lnSpc>
            </a:pPr>
            <a:endParaRPr lang="en-US" altLang="en-US" dirty="0">
              <a:effectLst/>
              <a:latin typeface="Tahoma"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62</a:t>
            </a:fld>
            <a:endParaRPr lang="en-US"/>
          </a:p>
        </p:txBody>
      </p:sp>
    </p:spTree>
    <p:extLst>
      <p:ext uri="{BB962C8B-B14F-4D97-AF65-F5344CB8AC3E}">
        <p14:creationId xmlns:p14="http://schemas.microsoft.com/office/powerpoint/2010/main" val="3656761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altLang="en-US" sz="4000" b="1" dirty="0">
                <a:solidFill>
                  <a:schemeClr val="tx1"/>
                </a:solidFill>
                <a:effectLst/>
                <a:latin typeface="Tahoma" pitchFamily="34" charset="0"/>
              </a:rPr>
              <a:t>Level 3</a:t>
            </a:r>
          </a:p>
        </p:txBody>
      </p:sp>
      <p:sp>
        <p:nvSpPr>
          <p:cNvPr id="68611" name="Rectangle 3"/>
          <p:cNvSpPr>
            <a:spLocks noGrp="1" noChangeArrowheads="1"/>
          </p:cNvSpPr>
          <p:nvPr>
            <p:ph idx="1"/>
          </p:nvPr>
        </p:nvSpPr>
        <p:spPr>
          <a:xfrm>
            <a:off x="612253" y="1874557"/>
            <a:ext cx="8047037" cy="4530725"/>
          </a:xfrm>
        </p:spPr>
        <p:txBody>
          <a:bodyPr>
            <a:normAutofit/>
          </a:bodyPr>
          <a:lstStyle/>
          <a:p>
            <a:pPr eaLnBrk="1" hangingPunct="1"/>
            <a:r>
              <a:rPr lang="en-US" altLang="en-US" sz="4000" dirty="0">
                <a:effectLst/>
                <a:latin typeface="Tahoma" pitchFamily="34" charset="0"/>
              </a:rPr>
              <a:t>Monitor interruptions  </a:t>
            </a:r>
          </a:p>
          <a:p>
            <a:pPr eaLnBrk="1" hangingPunct="1"/>
            <a:r>
              <a:rPr lang="en-US" altLang="en-US" sz="4000" dirty="0">
                <a:effectLst/>
                <a:latin typeface="Tahoma" pitchFamily="34" charset="0"/>
              </a:rPr>
              <a:t>Do not tolerate abusive language</a:t>
            </a:r>
          </a:p>
          <a:p>
            <a:pPr eaLnBrk="1" hangingPunct="1"/>
            <a:r>
              <a:rPr lang="en-US" altLang="en-US" sz="4000" dirty="0">
                <a:effectLst/>
                <a:latin typeface="Tahoma" pitchFamily="34" charset="0"/>
              </a:rPr>
              <a:t>Consider hand-gesture hierarchy</a:t>
            </a:r>
          </a:p>
          <a:p>
            <a:pPr eaLnBrk="1" hangingPunct="1"/>
            <a:r>
              <a:rPr lang="en-US" altLang="en-US" sz="4000" dirty="0">
                <a:effectLst/>
                <a:latin typeface="Tahoma" pitchFamily="34" charset="0"/>
              </a:rPr>
              <a:t>Use breaks</a:t>
            </a:r>
          </a:p>
          <a:p>
            <a:pPr eaLnBrk="1" hangingPunct="1"/>
            <a:r>
              <a:rPr lang="en-US" altLang="en-US" sz="4000" dirty="0">
                <a:effectLst/>
                <a:latin typeface="Tahoma" pitchFamily="34" charset="0"/>
              </a:rPr>
              <a:t>Bailiffs</a:t>
            </a:r>
          </a:p>
        </p:txBody>
      </p:sp>
      <p:sp>
        <p:nvSpPr>
          <p:cNvPr id="4" name="Rectangle 46"/>
          <p:cNvSpPr>
            <a:spLocks noGrp="1" noChangeArrowheads="1"/>
          </p:cNvSpPr>
          <p:nvPr>
            <p:ph type="sldNum" sz="quarter" idx="12"/>
          </p:nvPr>
        </p:nvSpPr>
        <p:spPr/>
        <p:txBody>
          <a:bodyPr/>
          <a:lstStyle/>
          <a:p>
            <a:pPr>
              <a:defRPr/>
            </a:pPr>
            <a:fld id="{222CDAED-F68C-4249-A352-90FBAF01650A}" type="slidenum">
              <a:rPr lang="en-US"/>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6861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686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 calcmode="lin" valueType="num">
                                      <p:cBhvr>
                                        <p:cTn id="14" dur="500" fill="hold"/>
                                        <p:tgtEl>
                                          <p:spTgt spid="68611">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68611">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68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 calcmode="lin" valueType="num">
                                      <p:cBhvr>
                                        <p:cTn id="21" dur="500" fill="hold"/>
                                        <p:tgtEl>
                                          <p:spTgt spid="68611">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68611">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686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 calcmode="lin" valueType="num">
                                      <p:cBhvr>
                                        <p:cTn id="28" dur="500" fill="hold"/>
                                        <p:tgtEl>
                                          <p:spTgt spid="68611">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68611">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686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 calcmode="lin" valueType="num">
                                      <p:cBhvr>
                                        <p:cTn id="35" dur="500" fill="hold"/>
                                        <p:tgtEl>
                                          <p:spTgt spid="68611">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68611">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457200" y="277813"/>
            <a:ext cx="8229600" cy="773112"/>
          </a:xfrm>
        </p:spPr>
        <p:txBody>
          <a:bodyPr/>
          <a:lstStyle/>
          <a:p>
            <a:pPr eaLnBrk="1" hangingPunct="1"/>
            <a:r>
              <a:rPr lang="en-US" altLang="en-US" sz="4000" b="1" dirty="0">
                <a:solidFill>
                  <a:schemeClr val="tx1"/>
                </a:solidFill>
                <a:effectLst/>
                <a:latin typeface="Tahoma" pitchFamily="34" charset="0"/>
              </a:rPr>
              <a:t>But - Avoid Intimidation</a:t>
            </a:r>
          </a:p>
        </p:txBody>
      </p:sp>
      <p:sp>
        <p:nvSpPr>
          <p:cNvPr id="357379" name="Rectangle 3"/>
          <p:cNvSpPr>
            <a:spLocks noGrp="1" noChangeArrowheads="1"/>
          </p:cNvSpPr>
          <p:nvPr>
            <p:ph idx="1"/>
          </p:nvPr>
        </p:nvSpPr>
        <p:spPr>
          <a:xfrm>
            <a:off x="731838" y="1143000"/>
            <a:ext cx="7954962" cy="4987925"/>
          </a:xfrm>
        </p:spPr>
        <p:txBody>
          <a:bodyPr>
            <a:normAutofit/>
          </a:bodyPr>
          <a:lstStyle/>
          <a:p>
            <a:pPr eaLnBrk="1" hangingPunct="1"/>
            <a:r>
              <a:rPr lang="en-US" altLang="en-US" sz="4400" dirty="0">
                <a:effectLst/>
                <a:latin typeface="Tahoma" pitchFamily="34" charset="0"/>
              </a:rPr>
              <a:t>Ignoring</a:t>
            </a:r>
          </a:p>
          <a:p>
            <a:pPr eaLnBrk="1" hangingPunct="1"/>
            <a:r>
              <a:rPr lang="en-US" altLang="en-US" sz="4400" dirty="0">
                <a:effectLst/>
                <a:latin typeface="Tahoma" pitchFamily="34" charset="0"/>
              </a:rPr>
              <a:t>Impatience</a:t>
            </a:r>
          </a:p>
          <a:p>
            <a:pPr eaLnBrk="1" hangingPunct="1"/>
            <a:r>
              <a:rPr lang="en-US" altLang="en-US" sz="4400" dirty="0">
                <a:effectLst/>
                <a:latin typeface="Tahoma" pitchFamily="34" charset="0"/>
              </a:rPr>
              <a:t>Looking angry</a:t>
            </a:r>
          </a:p>
          <a:p>
            <a:pPr eaLnBrk="1" hangingPunct="1"/>
            <a:r>
              <a:rPr lang="en-US" altLang="en-US" sz="4400" dirty="0">
                <a:effectLst/>
                <a:latin typeface="Tahoma" pitchFamily="34" charset="0"/>
              </a:rPr>
              <a:t>Giving orders (“Sit down. Now.”)</a:t>
            </a:r>
          </a:p>
          <a:p>
            <a:pPr eaLnBrk="1" hangingPunct="1"/>
            <a:r>
              <a:rPr lang="en-US" altLang="en-US" sz="4400" dirty="0">
                <a:effectLst/>
                <a:latin typeface="Tahoma" pitchFamily="34" charset="0"/>
              </a:rPr>
              <a:t>Using needless jargon</a:t>
            </a:r>
          </a:p>
        </p:txBody>
      </p:sp>
      <p:sp>
        <p:nvSpPr>
          <p:cNvPr id="4" name="Rectangle 46"/>
          <p:cNvSpPr>
            <a:spLocks noGrp="1" noChangeArrowheads="1"/>
          </p:cNvSpPr>
          <p:nvPr>
            <p:ph type="sldNum" sz="quarter" idx="12"/>
          </p:nvPr>
        </p:nvSpPr>
        <p:spPr/>
        <p:txBody>
          <a:bodyPr/>
          <a:lstStyle/>
          <a:p>
            <a:pPr>
              <a:defRPr/>
            </a:pPr>
            <a:fld id="{88B9BB78-E0B9-4766-9756-5134CB986699}" type="slidenum">
              <a:rPr lang="en-US"/>
              <a:pPr>
                <a:defRPr/>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7379">
                                            <p:txEl>
                                              <p:pRg st="1" end="1"/>
                                            </p:txEl>
                                          </p:spTgt>
                                        </p:tgtEl>
                                        <p:attrNameLst>
                                          <p:attrName>style.visibility</p:attrName>
                                        </p:attrNameLst>
                                      </p:cBhvr>
                                      <p:to>
                                        <p:strVal val="visible"/>
                                      </p:to>
                                    </p:set>
                                    <p:anim calcmode="lin" valueType="num">
                                      <p:cBhvr>
                                        <p:cTn id="7" dur="500" fill="hold"/>
                                        <p:tgtEl>
                                          <p:spTgt spid="357379">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357379">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3573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57379">
                                            <p:txEl>
                                              <p:pRg st="0" end="0"/>
                                            </p:txEl>
                                          </p:spTgt>
                                        </p:tgtEl>
                                        <p:attrNameLst>
                                          <p:attrName>style.visibility</p:attrName>
                                        </p:attrNameLst>
                                      </p:cBhvr>
                                      <p:to>
                                        <p:strVal val="visible"/>
                                      </p:to>
                                    </p:set>
                                    <p:anim calcmode="lin" valueType="num">
                                      <p:cBhvr>
                                        <p:cTn id="14" dur="500" fill="hold"/>
                                        <p:tgtEl>
                                          <p:spTgt spid="357379">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57379">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5737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57379">
                                            <p:txEl>
                                              <p:pRg st="2" end="2"/>
                                            </p:txEl>
                                          </p:spTgt>
                                        </p:tgtEl>
                                        <p:attrNameLst>
                                          <p:attrName>style.visibility</p:attrName>
                                        </p:attrNameLst>
                                      </p:cBhvr>
                                      <p:to>
                                        <p:strVal val="visible"/>
                                      </p:to>
                                    </p:set>
                                    <p:anim calcmode="lin" valueType="num">
                                      <p:cBhvr>
                                        <p:cTn id="21" dur="500" fill="hold"/>
                                        <p:tgtEl>
                                          <p:spTgt spid="357379">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57379">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573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57379">
                                            <p:txEl>
                                              <p:pRg st="3" end="3"/>
                                            </p:txEl>
                                          </p:spTgt>
                                        </p:tgtEl>
                                        <p:attrNameLst>
                                          <p:attrName>style.visibility</p:attrName>
                                        </p:attrNameLst>
                                      </p:cBhvr>
                                      <p:to>
                                        <p:strVal val="visible"/>
                                      </p:to>
                                    </p:set>
                                    <p:anim calcmode="lin" valueType="num">
                                      <p:cBhvr>
                                        <p:cTn id="28" dur="500" fill="hold"/>
                                        <p:tgtEl>
                                          <p:spTgt spid="357379">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57379">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573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57379">
                                            <p:txEl>
                                              <p:pRg st="4" end="4"/>
                                            </p:txEl>
                                          </p:spTgt>
                                        </p:tgtEl>
                                        <p:attrNameLst>
                                          <p:attrName>style.visibility</p:attrName>
                                        </p:attrNameLst>
                                      </p:cBhvr>
                                      <p:to>
                                        <p:strVal val="visible"/>
                                      </p:to>
                                    </p:set>
                                    <p:anim calcmode="lin" valueType="num">
                                      <p:cBhvr>
                                        <p:cTn id="35" dur="500" fill="hold"/>
                                        <p:tgtEl>
                                          <p:spTgt spid="357379">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57379">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57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i="1" dirty="0">
                <a:solidFill>
                  <a:schemeClr val="tx1"/>
                </a:solidFill>
                <a:latin typeface="Tahoma" panose="020B0604030504040204" pitchFamily="34" charset="0"/>
                <a:ea typeface="Tahoma" panose="020B0604030504040204" pitchFamily="34" charset="0"/>
                <a:cs typeface="Tahoma" panose="020B0604030504040204" pitchFamily="34" charset="0"/>
              </a:rPr>
              <a:t>Don’t be like…</a:t>
            </a:r>
          </a:p>
        </p:txBody>
      </p:sp>
      <p:sp>
        <p:nvSpPr>
          <p:cNvPr id="3" name="Content Placeholder 2"/>
          <p:cNvSpPr>
            <a:spLocks noGrp="1"/>
          </p:cNvSpPr>
          <p:nvPr>
            <p:ph idx="1"/>
          </p:nvPr>
        </p:nvSpPr>
        <p:spPr/>
        <p:txBody>
          <a:bodyPr/>
          <a:lstStyle/>
          <a:p>
            <a:pPr marL="0" indent="0" algn="ctr">
              <a:buFont typeface="Wingdings" pitchFamily="2" charset="2"/>
              <a:buNone/>
              <a:defRPr/>
            </a:pPr>
            <a:r>
              <a:rPr lang="en-US" sz="4800" b="1" dirty="0">
                <a:hlinkClick r:id="rId3" action="ppaction://hlinkfile"/>
              </a:rPr>
              <a:t>“Tales of Woe Video”</a:t>
            </a:r>
            <a:endParaRPr lang="en-US" sz="4800" b="1" dirty="0"/>
          </a:p>
        </p:txBody>
      </p:sp>
      <p:sp>
        <p:nvSpPr>
          <p:cNvPr id="4" name="Slide Number Placeholder 3"/>
          <p:cNvSpPr>
            <a:spLocks noGrp="1"/>
          </p:cNvSpPr>
          <p:nvPr>
            <p:ph type="sldNum" sz="quarter" idx="12"/>
          </p:nvPr>
        </p:nvSpPr>
        <p:spPr/>
        <p:txBody>
          <a:bodyPr/>
          <a:lstStyle/>
          <a:p>
            <a:pPr>
              <a:defRPr/>
            </a:pPr>
            <a:fld id="{80C40C7E-20A5-42D6-A5DF-DAF66E310DBA}"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altLang="en-US" sz="4800" b="1" dirty="0">
                <a:solidFill>
                  <a:schemeClr val="tx1"/>
                </a:solidFill>
                <a:effectLst/>
                <a:latin typeface="Tahoma" pitchFamily="34" charset="0"/>
              </a:rPr>
              <a:t>Ex Parte communications</a:t>
            </a:r>
          </a:p>
        </p:txBody>
      </p:sp>
      <p:pic>
        <p:nvPicPr>
          <p:cNvPr id="97284" name="Picture 4" descr="MPj0443195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78075" y="2149475"/>
            <a:ext cx="4859338" cy="3235325"/>
          </a:xfrm>
          <a:noFill/>
          <a:extLst>
            <a:ext uri="{909E8E84-426E-40DD-AFC4-6F175D3DCCD1}">
              <a14:hiddenFill xmlns:a14="http://schemas.microsoft.com/office/drawing/2010/main">
                <a:solidFill>
                  <a:srgbClr val="FFFFFF"/>
                </a:solidFill>
              </a14:hiddenFill>
            </a:ext>
          </a:extLst>
        </p:spPr>
      </p:pic>
      <p:sp>
        <p:nvSpPr>
          <p:cNvPr id="4" name="Rectangle 46"/>
          <p:cNvSpPr>
            <a:spLocks noGrp="1" noChangeArrowheads="1"/>
          </p:cNvSpPr>
          <p:nvPr>
            <p:ph type="sldNum" sz="quarter" idx="12"/>
          </p:nvPr>
        </p:nvSpPr>
        <p:spPr/>
        <p:txBody>
          <a:bodyPr/>
          <a:lstStyle/>
          <a:p>
            <a:pPr>
              <a:defRPr/>
            </a:pPr>
            <a:fld id="{3687A43F-5D1F-4760-8D9C-27444D086374}" type="slidenum">
              <a:rPr lang="en-US"/>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effectLst/>
                <a:latin typeface="Tahoma" pitchFamily="34" charset="0"/>
              </a:rPr>
              <a:t>Ex Parte Restrictions</a:t>
            </a:r>
            <a:endParaRPr lang="en-US" dirty="0"/>
          </a:p>
        </p:txBody>
      </p:sp>
      <p:sp>
        <p:nvSpPr>
          <p:cNvPr id="3" name="Content Placeholder 2"/>
          <p:cNvSpPr>
            <a:spLocks noGrp="1"/>
          </p:cNvSpPr>
          <p:nvPr>
            <p:ph idx="1"/>
          </p:nvPr>
        </p:nvSpPr>
        <p:spPr/>
        <p:txBody>
          <a:bodyPr/>
          <a:lstStyle/>
          <a:p>
            <a:r>
              <a:rPr lang="en-US" sz="2800" dirty="0">
                <a:latin typeface="Tahoma" panose="020B0604030504040204" pitchFamily="34" charset="0"/>
                <a:ea typeface="Tahoma" panose="020B0604030504040204" pitchFamily="34" charset="0"/>
                <a:cs typeface="Tahoma" panose="020B0604030504040204" pitchFamily="34" charset="0"/>
              </a:rPr>
              <a:t>Canon 3B(7) – limits </a:t>
            </a:r>
            <a:r>
              <a:rPr lang="en-US" sz="2800" i="1" dirty="0">
                <a:latin typeface="Tahoma" panose="020B0604030504040204" pitchFamily="34" charset="0"/>
                <a:ea typeface="Tahoma" panose="020B0604030504040204" pitchFamily="34" charset="0"/>
                <a:cs typeface="Tahoma" panose="020B0604030504040204" pitchFamily="34" charset="0"/>
              </a:rPr>
              <a:t>ex parte</a:t>
            </a:r>
            <a:r>
              <a:rPr lang="en-US" sz="2800" dirty="0">
                <a:latin typeface="Tahoma" panose="020B0604030504040204" pitchFamily="34" charset="0"/>
                <a:ea typeface="Tahoma" panose="020B0604030504040204" pitchFamily="34" charset="0"/>
                <a:cs typeface="Tahoma" panose="020B0604030504040204" pitchFamily="34" charset="0"/>
              </a:rPr>
              <a:t> communication</a:t>
            </a:r>
          </a:p>
          <a:p>
            <a:pPr lvl="1"/>
            <a:r>
              <a:rPr lang="en-US" sz="2800" dirty="0">
                <a:latin typeface="Tahoma" panose="020B0604030504040204" pitchFamily="34" charset="0"/>
                <a:ea typeface="Tahoma" panose="020B0604030504040204" pitchFamily="34" charset="0"/>
                <a:cs typeface="Tahoma" panose="020B0604030504040204" pitchFamily="34" charset="0"/>
              </a:rPr>
              <a:t>(applies until termination)</a:t>
            </a:r>
          </a:p>
          <a:p>
            <a:r>
              <a:rPr lang="en-US" sz="2800" dirty="0">
                <a:latin typeface="Tahoma" panose="020B0604030504040204" pitchFamily="34" charset="0"/>
                <a:ea typeface="Tahoma" panose="020B0604030504040204" pitchFamily="34" charset="0"/>
                <a:cs typeface="Tahoma" panose="020B0604030504040204" pitchFamily="34" charset="0"/>
              </a:rPr>
              <a:t>Canon 6D(6) – no public comment </a:t>
            </a:r>
          </a:p>
          <a:p>
            <a:pPr lvl="1"/>
            <a:r>
              <a:rPr lang="en-US" sz="2800" dirty="0">
                <a:latin typeface="Tahoma" panose="020B0604030504040204" pitchFamily="34" charset="0"/>
                <a:ea typeface="Tahoma" panose="020B0604030504040204" pitchFamily="34" charset="0"/>
                <a:cs typeface="Tahoma" panose="020B0604030504040204" pitchFamily="34" charset="0"/>
              </a:rPr>
              <a:t>(applies through final appeal)</a:t>
            </a:r>
          </a:p>
          <a:p>
            <a:r>
              <a:rPr lang="en-US" sz="2800" dirty="0">
                <a:latin typeface="Tahoma" panose="020B0604030504040204" pitchFamily="34" charset="0"/>
                <a:ea typeface="Tahoma" panose="020B0604030504040204" pitchFamily="34" charset="0"/>
                <a:cs typeface="Tahoma" panose="020B0604030504040204" pitchFamily="34" charset="0"/>
              </a:rPr>
              <a:t>Canon 6D8(a) – nonpublic information </a:t>
            </a:r>
          </a:p>
          <a:p>
            <a:pPr lvl="1"/>
            <a:r>
              <a:rPr lang="en-US" sz="2800" dirty="0">
                <a:latin typeface="Tahoma" panose="020B0604030504040204" pitchFamily="34" charset="0"/>
                <a:ea typeface="Tahoma" panose="020B0604030504040204" pitchFamily="34" charset="0"/>
                <a:cs typeface="Tahoma" panose="020B0604030504040204" pitchFamily="34" charset="0"/>
              </a:rPr>
              <a:t>(applies indefinitely)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67</a:t>
            </a:fld>
            <a:endParaRPr lang="en-US"/>
          </a:p>
        </p:txBody>
      </p:sp>
    </p:spTree>
    <p:extLst>
      <p:ext uri="{BB962C8B-B14F-4D97-AF65-F5344CB8AC3E}">
        <p14:creationId xmlns:p14="http://schemas.microsoft.com/office/powerpoint/2010/main" val="664788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457200" y="228600"/>
            <a:ext cx="8229600" cy="1371600"/>
          </a:xfrm>
        </p:spPr>
        <p:txBody>
          <a:bodyPr/>
          <a:lstStyle/>
          <a:p>
            <a:pPr eaLnBrk="1" hangingPunct="1"/>
            <a:r>
              <a:rPr lang="en-US" altLang="en-US" sz="3600" b="1">
                <a:solidFill>
                  <a:schemeClr val="tx1"/>
                </a:solidFill>
                <a:effectLst/>
                <a:latin typeface="Tahoma" pitchFamily="34" charset="0"/>
              </a:rPr>
              <a:t>Access: ADA </a:t>
            </a:r>
            <a:br>
              <a:rPr lang="en-US" altLang="en-US" b="1">
                <a:solidFill>
                  <a:schemeClr val="tx1"/>
                </a:solidFill>
                <a:effectLst/>
                <a:latin typeface="Tahoma" pitchFamily="34" charset="0"/>
              </a:rPr>
            </a:br>
            <a:r>
              <a:rPr lang="en-US" altLang="en-US" sz="2800" b="1">
                <a:solidFill>
                  <a:schemeClr val="tx1"/>
                </a:solidFill>
                <a:effectLst/>
                <a:latin typeface="Tahoma" pitchFamily="34" charset="0"/>
              </a:rPr>
              <a:t>Request for Accommodations By Persons w/ Disabilities</a:t>
            </a:r>
          </a:p>
        </p:txBody>
      </p:sp>
      <p:sp>
        <p:nvSpPr>
          <p:cNvPr id="98308" name="Rectangle 3"/>
          <p:cNvSpPr>
            <a:spLocks noGrp="1" noChangeArrowheads="1"/>
          </p:cNvSpPr>
          <p:nvPr>
            <p:ph idx="1"/>
          </p:nvPr>
        </p:nvSpPr>
        <p:spPr>
          <a:xfrm>
            <a:off x="457200" y="1965325"/>
            <a:ext cx="8229600" cy="3932238"/>
          </a:xfrm>
        </p:spPr>
        <p:txBody>
          <a:bodyPr/>
          <a:lstStyle/>
          <a:p>
            <a:pPr eaLnBrk="1" hangingPunct="1">
              <a:buFont typeface="Wingdings" pitchFamily="2" charset="2"/>
              <a:buNone/>
            </a:pPr>
            <a:endParaRPr lang="en-US" altLang="en-US" sz="2400" dirty="0">
              <a:effectLst/>
              <a:latin typeface="Tahoma" pitchFamily="34" charset="0"/>
            </a:endParaRPr>
          </a:p>
          <a:p>
            <a:pPr eaLnBrk="1" hangingPunct="1">
              <a:buFont typeface="Arial" charset="0"/>
              <a:buChar char="•"/>
            </a:pPr>
            <a:r>
              <a:rPr lang="en-US" altLang="en-US" sz="3600" dirty="0">
                <a:effectLst/>
                <a:latin typeface="Tahoma" pitchFamily="34" charset="0"/>
              </a:rPr>
              <a:t>California Rule of Court 1.100 </a:t>
            </a:r>
          </a:p>
          <a:p>
            <a:pPr eaLnBrk="1" hangingPunct="1">
              <a:buFont typeface="Arial" charset="0"/>
              <a:buChar char="•"/>
            </a:pPr>
            <a:r>
              <a:rPr lang="en-US" altLang="en-US" sz="3600" dirty="0">
                <a:effectLst/>
                <a:latin typeface="Tahoma" pitchFamily="34" charset="0"/>
              </a:rPr>
              <a:t>Providing Accommodations while Court is in session</a:t>
            </a:r>
          </a:p>
          <a:p>
            <a:pPr eaLnBrk="1" hangingPunct="1">
              <a:buFont typeface="Arial" charset="0"/>
              <a:buChar char="•"/>
            </a:pPr>
            <a:r>
              <a:rPr lang="en-US" altLang="en-US" sz="3600" dirty="0">
                <a:effectLst/>
                <a:latin typeface="Tahoma" pitchFamily="34" charset="0"/>
              </a:rPr>
              <a:t>MC 410 Form</a:t>
            </a:r>
          </a:p>
          <a:p>
            <a:pPr eaLnBrk="1" hangingPunct="1">
              <a:buFont typeface="Arial" charset="0"/>
              <a:buChar char="•"/>
            </a:pPr>
            <a:endParaRPr lang="en-US" altLang="en-US" sz="3600" dirty="0">
              <a:effectLst/>
              <a:latin typeface="Tahoma" pitchFamily="34" charset="0"/>
            </a:endParaRPr>
          </a:p>
        </p:txBody>
      </p:sp>
      <p:sp>
        <p:nvSpPr>
          <p:cNvPr id="5" name="Rectangle 46"/>
          <p:cNvSpPr>
            <a:spLocks noGrp="1" noChangeArrowheads="1"/>
          </p:cNvSpPr>
          <p:nvPr>
            <p:ph type="sldNum" sz="quarter" idx="12"/>
          </p:nvPr>
        </p:nvSpPr>
        <p:spPr/>
        <p:txBody>
          <a:bodyPr/>
          <a:lstStyle/>
          <a:p>
            <a:pPr>
              <a:defRPr/>
            </a:pPr>
            <a:fld id="{80BD4D56-0881-4C1E-A414-17B8C0B2F86F}" type="slidenum">
              <a:rPr lang="en-US"/>
              <a:pPr>
                <a:defRPr/>
              </a:pPr>
              <a:t>68</a:t>
            </a:fld>
            <a:endParaRPr lang="en-US"/>
          </a:p>
        </p:txBody>
      </p:sp>
      <p:pic>
        <p:nvPicPr>
          <p:cNvPr id="82950" name="Picture 6"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02" y="4160512"/>
            <a:ext cx="19192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p:cTn id="7" dur="500" fill="hold"/>
                                        <p:tgtEl>
                                          <p:spTgt spid="82950"/>
                                        </p:tgtEl>
                                        <p:attrNameLst>
                                          <p:attrName>ppt_w</p:attrName>
                                        </p:attrNameLst>
                                      </p:cBhvr>
                                      <p:tavLst>
                                        <p:tav tm="0">
                                          <p:val>
                                            <p:strVal val="#ppt_w*0.05"/>
                                          </p:val>
                                        </p:tav>
                                        <p:tav tm="100000">
                                          <p:val>
                                            <p:strVal val="#ppt_w"/>
                                          </p:val>
                                        </p:tav>
                                      </p:tavLst>
                                    </p:anim>
                                    <p:anim calcmode="lin" valueType="num">
                                      <p:cBhvr>
                                        <p:cTn id="8" dur="500" fill="hold"/>
                                        <p:tgtEl>
                                          <p:spTgt spid="82950"/>
                                        </p:tgtEl>
                                        <p:attrNameLst>
                                          <p:attrName>ppt_h</p:attrName>
                                        </p:attrNameLst>
                                      </p:cBhvr>
                                      <p:tavLst>
                                        <p:tav tm="0">
                                          <p:val>
                                            <p:strVal val="#ppt_h"/>
                                          </p:val>
                                        </p:tav>
                                        <p:tav tm="100000">
                                          <p:val>
                                            <p:strVal val="#ppt_h"/>
                                          </p:val>
                                        </p:tav>
                                      </p:tavLst>
                                    </p:anim>
                                    <p:anim calcmode="lin" valueType="num">
                                      <p:cBhvr>
                                        <p:cTn id="9" dur="500" fill="hold"/>
                                        <p:tgtEl>
                                          <p:spTgt spid="82950"/>
                                        </p:tgtEl>
                                        <p:attrNameLst>
                                          <p:attrName>ppt_x</p:attrName>
                                        </p:attrNameLst>
                                      </p:cBhvr>
                                      <p:tavLst>
                                        <p:tav tm="0">
                                          <p:val>
                                            <p:strVal val="#ppt_x-.2"/>
                                          </p:val>
                                        </p:tav>
                                        <p:tav tm="100000">
                                          <p:val>
                                            <p:strVal val="#ppt_x"/>
                                          </p:val>
                                        </p:tav>
                                      </p:tavLst>
                                    </p:anim>
                                    <p:anim calcmode="lin" valueType="num">
                                      <p:cBhvr>
                                        <p:cTn id="10" dur="500" fill="hold"/>
                                        <p:tgtEl>
                                          <p:spTgt spid="82950"/>
                                        </p:tgtEl>
                                        <p:attrNameLst>
                                          <p:attrName>ppt_y</p:attrName>
                                        </p:attrNameLst>
                                      </p:cBhvr>
                                      <p:tavLst>
                                        <p:tav tm="0">
                                          <p:val>
                                            <p:strVal val="#ppt_y"/>
                                          </p:val>
                                        </p:tav>
                                        <p:tav tm="100000">
                                          <p:val>
                                            <p:strVal val="#ppt_y"/>
                                          </p:val>
                                        </p:tav>
                                      </p:tavLst>
                                    </p:anim>
                                    <p:animEffect transition="in" filter="fade">
                                      <p:cBhvr>
                                        <p:cTn id="11"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6BCF-FAB7-4781-9B1D-367EFE8AC182}"/>
              </a:ext>
            </a:extLst>
          </p:cNvPr>
          <p:cNvSpPr>
            <a:spLocks noGrp="1"/>
          </p:cNvSpPr>
          <p:nvPr>
            <p:ph type="title"/>
          </p:nvPr>
        </p:nvSpPr>
        <p:spPr>
          <a:xfrm>
            <a:off x="484710" y="452718"/>
            <a:ext cx="7055380" cy="767687"/>
          </a:xfrm>
        </p:spPr>
        <p:txBody>
          <a:bodyPr/>
          <a:lstStyle/>
          <a:p>
            <a:r>
              <a:rPr lang="en-US" altLang="en-US" sz="4000" b="1" dirty="0">
                <a:solidFill>
                  <a:schemeClr val="tx1"/>
                </a:solidFill>
                <a:latin typeface="Tahoma" pitchFamily="34" charset="0"/>
              </a:rPr>
              <a:t>MC410 Form - Response</a:t>
            </a:r>
            <a:endParaRPr lang="en-US" sz="4000" dirty="0"/>
          </a:p>
        </p:txBody>
      </p:sp>
      <p:sp>
        <p:nvSpPr>
          <p:cNvPr id="4" name="Slide Number Placeholder 3">
            <a:extLst>
              <a:ext uri="{FF2B5EF4-FFF2-40B4-BE49-F238E27FC236}">
                <a16:creationId xmlns:a16="http://schemas.microsoft.com/office/drawing/2014/main" id="{4A91B4A6-1659-4EAB-ADBC-1B32A38F7BB0}"/>
              </a:ext>
            </a:extLst>
          </p:cNvPr>
          <p:cNvSpPr>
            <a:spLocks noGrp="1"/>
          </p:cNvSpPr>
          <p:nvPr>
            <p:ph type="sldNum" sz="quarter" idx="12"/>
          </p:nvPr>
        </p:nvSpPr>
        <p:spPr/>
        <p:txBody>
          <a:bodyPr/>
          <a:lstStyle/>
          <a:p>
            <a:pPr>
              <a:defRPr/>
            </a:pPr>
            <a:fld id="{12FE7F40-67D7-4A88-8BFC-0C022FDA97F2}" type="slidenum">
              <a:rPr lang="en-US" smtClean="0"/>
              <a:pPr>
                <a:defRPr/>
              </a:pPr>
              <a:t>69</a:t>
            </a:fld>
            <a:endParaRPr lang="en-US"/>
          </a:p>
        </p:txBody>
      </p:sp>
      <p:pic>
        <p:nvPicPr>
          <p:cNvPr id="9" name="Content Placeholder 8">
            <a:extLst>
              <a:ext uri="{FF2B5EF4-FFF2-40B4-BE49-F238E27FC236}">
                <a16:creationId xmlns:a16="http://schemas.microsoft.com/office/drawing/2014/main" id="{9831578F-C2E0-4CF7-B083-63FE6D293B15}"/>
              </a:ext>
            </a:extLst>
          </p:cNvPr>
          <p:cNvPicPr>
            <a:picLocks noGrp="1" noChangeAspect="1"/>
          </p:cNvPicPr>
          <p:nvPr>
            <p:ph idx="1"/>
          </p:nvPr>
        </p:nvPicPr>
        <p:blipFill>
          <a:blip r:embed="rId3"/>
          <a:stretch>
            <a:fillRect/>
          </a:stretch>
        </p:blipFill>
        <p:spPr>
          <a:xfrm>
            <a:off x="2551377" y="1220405"/>
            <a:ext cx="4032281" cy="5027995"/>
          </a:xfrm>
          <a:prstGeom prst="rect">
            <a:avLst/>
          </a:prstGeom>
        </p:spPr>
      </p:pic>
    </p:spTree>
    <p:extLst>
      <p:ext uri="{BB962C8B-B14F-4D97-AF65-F5344CB8AC3E}">
        <p14:creationId xmlns:p14="http://schemas.microsoft.com/office/powerpoint/2010/main" val="420751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b="1" dirty="0">
                <a:solidFill>
                  <a:schemeClr val="tx1"/>
                </a:solidFill>
                <a:effectLst/>
                <a:latin typeface="Tahoma" pitchFamily="34" charset="0"/>
              </a:rPr>
              <a:t>Goals</a:t>
            </a:r>
          </a:p>
        </p:txBody>
      </p:sp>
      <p:sp>
        <p:nvSpPr>
          <p:cNvPr id="2" name="Rectangle 3"/>
          <p:cNvSpPr>
            <a:spLocks noGrp="1" noChangeArrowheads="1"/>
          </p:cNvSpPr>
          <p:nvPr>
            <p:ph idx="1"/>
          </p:nvPr>
        </p:nvSpPr>
        <p:spPr>
          <a:xfrm>
            <a:off x="457200" y="1600200"/>
            <a:ext cx="8229600" cy="4754563"/>
          </a:xfrm>
        </p:spPr>
        <p:txBody>
          <a:bodyPr>
            <a:normAutofit lnSpcReduction="10000"/>
          </a:bodyPr>
          <a:lstStyle/>
          <a:p>
            <a:pPr eaLnBrk="1" hangingPunct="1"/>
            <a:r>
              <a:rPr lang="en-US" altLang="en-US" sz="2800" dirty="0">
                <a:effectLst/>
                <a:latin typeface="Tahoma" pitchFamily="34" charset="0"/>
              </a:rPr>
              <a:t>Ensure visible fairness, creating trust</a:t>
            </a:r>
          </a:p>
          <a:p>
            <a:pPr eaLnBrk="1" hangingPunct="1"/>
            <a:endParaRPr lang="en-US" altLang="en-US" sz="2800" dirty="0">
              <a:effectLst/>
              <a:latin typeface="Tahoma" pitchFamily="34" charset="0"/>
            </a:endParaRPr>
          </a:p>
          <a:p>
            <a:pPr eaLnBrk="1" hangingPunct="1"/>
            <a:r>
              <a:rPr lang="en-US" altLang="en-US" sz="2800" dirty="0">
                <a:effectLst/>
                <a:latin typeface="Tahoma" pitchFamily="34" charset="0"/>
              </a:rPr>
              <a:t>Distinguish roles: attorney v. bench officer</a:t>
            </a:r>
          </a:p>
          <a:p>
            <a:pPr eaLnBrk="1" hangingPunct="1"/>
            <a:endParaRPr lang="en-US" altLang="en-US" sz="2800" dirty="0">
              <a:effectLst/>
              <a:latin typeface="Tahoma" pitchFamily="34" charset="0"/>
            </a:endParaRPr>
          </a:p>
          <a:p>
            <a:pPr eaLnBrk="1" hangingPunct="1"/>
            <a:r>
              <a:rPr lang="en-US" altLang="en-US" sz="2800" dirty="0">
                <a:effectLst/>
                <a:latin typeface="Tahoma" pitchFamily="34" charset="0"/>
              </a:rPr>
              <a:t>Describe bench officer’s obligations</a:t>
            </a:r>
          </a:p>
          <a:p>
            <a:pPr eaLnBrk="1" hangingPunct="1"/>
            <a:endParaRPr lang="en-US" altLang="en-US" sz="2800" dirty="0">
              <a:effectLst/>
              <a:latin typeface="Tahoma" pitchFamily="34" charset="0"/>
            </a:endParaRPr>
          </a:p>
          <a:p>
            <a:pPr eaLnBrk="1" hangingPunct="1"/>
            <a:r>
              <a:rPr lang="en-US" altLang="en-US" sz="2800" dirty="0">
                <a:effectLst/>
                <a:latin typeface="Tahoma" pitchFamily="34" charset="0"/>
              </a:rPr>
              <a:t>Sharpen issue-spotting skills</a:t>
            </a:r>
          </a:p>
          <a:p>
            <a:pPr eaLnBrk="1" hangingPunct="1"/>
            <a:endParaRPr lang="en-US" altLang="en-US" sz="2800" dirty="0">
              <a:effectLst/>
              <a:latin typeface="Tahoma" pitchFamily="34" charset="0"/>
            </a:endParaRPr>
          </a:p>
          <a:p>
            <a:pPr eaLnBrk="1" hangingPunct="1"/>
            <a:r>
              <a:rPr lang="en-US" altLang="en-US" sz="2800" dirty="0">
                <a:effectLst/>
                <a:latin typeface="Tahoma" pitchFamily="34" charset="0"/>
              </a:rPr>
              <a:t>Make serving enjoyable and rewarding </a:t>
            </a:r>
          </a:p>
          <a:p>
            <a:pPr eaLnBrk="1" hangingPunct="1"/>
            <a:endParaRPr lang="en-US" altLang="en-US" dirty="0">
              <a:effectLst/>
              <a:latin typeface="Tahoma" pitchFamily="34" charset="0"/>
            </a:endParaRPr>
          </a:p>
          <a:p>
            <a:pPr eaLnBrk="1" hangingPunct="1">
              <a:buFont typeface="Wingdings" pitchFamily="2" charset="2"/>
              <a:buNone/>
            </a:pPr>
            <a:endParaRPr lang="en-US" altLang="en-US" sz="1400" dirty="0">
              <a:effectLst/>
              <a:latin typeface="Tahoma" pitchFamily="34" charset="0"/>
            </a:endParaRPr>
          </a:p>
        </p:txBody>
      </p:sp>
      <p:sp>
        <p:nvSpPr>
          <p:cNvPr id="4" name="Rectangle 46"/>
          <p:cNvSpPr>
            <a:spLocks noGrp="1" noChangeArrowheads="1"/>
          </p:cNvSpPr>
          <p:nvPr>
            <p:ph type="sldNum" sz="quarter" idx="12"/>
          </p:nvPr>
        </p:nvSpPr>
        <p:spPr/>
        <p:txBody>
          <a:bodyPr/>
          <a:lstStyle/>
          <a:p>
            <a:pPr>
              <a:defRPr/>
            </a:pPr>
            <a:fld id="{56078BC9-8F42-4A58-A986-050501A7B934}" type="slidenum">
              <a:rPr lang="en-US"/>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5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6" dur="5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A5C1-DB01-4B34-8DE4-C5687C0153F8}"/>
              </a:ext>
            </a:extLst>
          </p:cNvPr>
          <p:cNvSpPr>
            <a:spLocks noGrp="1"/>
          </p:cNvSpPr>
          <p:nvPr>
            <p:ph type="title"/>
          </p:nvPr>
        </p:nvSpPr>
        <p:spPr>
          <a:xfrm>
            <a:off x="484710" y="452718"/>
            <a:ext cx="7055380" cy="767687"/>
          </a:xfrm>
        </p:spPr>
        <p:txBody>
          <a:bodyPr/>
          <a:lstStyle/>
          <a:p>
            <a:r>
              <a:rPr lang="en-US" altLang="en-US" sz="4400" b="1" dirty="0">
                <a:solidFill>
                  <a:schemeClr val="tx1"/>
                </a:solidFill>
                <a:latin typeface="Tahoma" pitchFamily="34" charset="0"/>
              </a:rPr>
              <a:t>MC410 Form - Response</a:t>
            </a:r>
            <a:r>
              <a:rPr lang="en-US" dirty="0"/>
              <a:t> </a:t>
            </a:r>
          </a:p>
        </p:txBody>
      </p:sp>
      <p:pic>
        <p:nvPicPr>
          <p:cNvPr id="7" name="Content Placeholder 6">
            <a:extLst>
              <a:ext uri="{FF2B5EF4-FFF2-40B4-BE49-F238E27FC236}">
                <a16:creationId xmlns:a16="http://schemas.microsoft.com/office/drawing/2014/main" id="{04829B54-EBC5-4790-825D-6FEF9F1BBEC1}"/>
              </a:ext>
            </a:extLst>
          </p:cNvPr>
          <p:cNvPicPr>
            <a:picLocks noGrp="1" noChangeAspect="1"/>
          </p:cNvPicPr>
          <p:nvPr>
            <p:ph idx="1"/>
          </p:nvPr>
        </p:nvPicPr>
        <p:blipFill>
          <a:blip r:embed="rId3"/>
          <a:stretch>
            <a:fillRect/>
          </a:stretch>
        </p:blipFill>
        <p:spPr>
          <a:xfrm>
            <a:off x="2377464" y="1220405"/>
            <a:ext cx="4297633" cy="5027995"/>
          </a:xfrm>
          <a:prstGeom prst="rect">
            <a:avLst/>
          </a:prstGeom>
        </p:spPr>
      </p:pic>
      <p:sp>
        <p:nvSpPr>
          <p:cNvPr id="4" name="Slide Number Placeholder 3">
            <a:extLst>
              <a:ext uri="{FF2B5EF4-FFF2-40B4-BE49-F238E27FC236}">
                <a16:creationId xmlns:a16="http://schemas.microsoft.com/office/drawing/2014/main" id="{CC7D89D0-061A-4468-B21B-27E21A3E176A}"/>
              </a:ext>
            </a:extLst>
          </p:cNvPr>
          <p:cNvSpPr>
            <a:spLocks noGrp="1"/>
          </p:cNvSpPr>
          <p:nvPr>
            <p:ph type="sldNum" sz="quarter" idx="12"/>
          </p:nvPr>
        </p:nvSpPr>
        <p:spPr/>
        <p:txBody>
          <a:bodyPr/>
          <a:lstStyle/>
          <a:p>
            <a:pPr>
              <a:defRPr/>
            </a:pPr>
            <a:fld id="{12FE7F40-67D7-4A88-8BFC-0C022FDA97F2}" type="slidenum">
              <a:rPr lang="en-US" smtClean="0"/>
              <a:pPr>
                <a:defRPr/>
              </a:pPr>
              <a:t>70</a:t>
            </a:fld>
            <a:endParaRPr lang="en-US"/>
          </a:p>
        </p:txBody>
      </p:sp>
    </p:spTree>
    <p:extLst>
      <p:ext uri="{BB962C8B-B14F-4D97-AF65-F5344CB8AC3E}">
        <p14:creationId xmlns:p14="http://schemas.microsoft.com/office/powerpoint/2010/main" val="3251043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457200" y="411163"/>
            <a:ext cx="8229600" cy="1189037"/>
          </a:xfrm>
        </p:spPr>
        <p:txBody>
          <a:bodyPr/>
          <a:lstStyle/>
          <a:p>
            <a:pPr eaLnBrk="1" hangingPunct="1"/>
            <a:r>
              <a:rPr lang="en-US" altLang="en-US" sz="5400" b="1">
                <a:solidFill>
                  <a:schemeClr val="tx1"/>
                </a:solidFill>
                <a:effectLst/>
                <a:latin typeface="Tahoma" pitchFamily="34" charset="0"/>
              </a:rPr>
              <a:t>Thank you!</a:t>
            </a:r>
          </a:p>
        </p:txBody>
      </p:sp>
      <p:pic>
        <p:nvPicPr>
          <p:cNvPr id="100356" name="Picture 4" descr="MCj0441394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11463" y="2778919"/>
            <a:ext cx="2743200" cy="2743200"/>
          </a:xfrm>
          <a:noFill/>
          <a:extLst>
            <a:ext uri="{909E8E84-426E-40DD-AFC4-6F175D3DCCD1}">
              <a14:hiddenFill xmlns:a14="http://schemas.microsoft.com/office/drawing/2010/main">
                <a:solidFill>
                  <a:srgbClr val="FFFFFF"/>
                </a:solidFill>
              </a14:hiddenFill>
            </a:ext>
          </a:extLst>
        </p:spPr>
      </p:pic>
      <p:sp>
        <p:nvSpPr>
          <p:cNvPr id="4" name="Rectangle 46"/>
          <p:cNvSpPr>
            <a:spLocks noGrp="1" noChangeArrowheads="1"/>
          </p:cNvSpPr>
          <p:nvPr>
            <p:ph type="sldNum" sz="quarter" idx="12"/>
          </p:nvPr>
        </p:nvSpPr>
        <p:spPr/>
        <p:txBody>
          <a:bodyPr/>
          <a:lstStyle/>
          <a:p>
            <a:pPr>
              <a:defRPr/>
            </a:pPr>
            <a:fld id="{B51BF5C8-21C7-4A50-B06B-8E76AF96C952}" type="slidenum">
              <a:rPr lang="en-US"/>
              <a:pPr>
                <a:defRPr/>
              </a:pPr>
              <a:t>71</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solidFill>
                  <a:schemeClr val="tx1"/>
                </a:solidFill>
                <a:latin typeface="Tahoma" panose="020B0604030504040204" pitchFamily="34" charset="0"/>
                <a:ea typeface="Tahoma" panose="020B0604030504040204" pitchFamily="34" charset="0"/>
                <a:cs typeface="Tahoma" panose="020B0604030504040204" pitchFamily="34" charset="0"/>
              </a:rPr>
              <a:t>Don’t Be Like...</a:t>
            </a:r>
          </a:p>
        </p:txBody>
      </p:sp>
      <p:sp>
        <p:nvSpPr>
          <p:cNvPr id="3" name="Content Placeholder 2"/>
          <p:cNvSpPr>
            <a:spLocks noGrp="1"/>
          </p:cNvSpPr>
          <p:nvPr>
            <p:ph idx="1"/>
          </p:nvPr>
        </p:nvSpPr>
        <p:spPr/>
        <p:txBody>
          <a:bodyPr/>
          <a:lstStyle/>
          <a:p>
            <a:pPr marL="0" indent="0" algn="ctr">
              <a:buFont typeface="Wingdings" pitchFamily="2" charset="2"/>
              <a:buNone/>
              <a:defRPr/>
            </a:pPr>
            <a:r>
              <a:rPr lang="en-US" sz="4800" b="1" dirty="0">
                <a:hlinkClick r:id="rId3" action="ppaction://hlinkfile"/>
              </a:rPr>
              <a:t> “Judge Watson Video”</a:t>
            </a:r>
            <a:endParaRPr lang="en-US" sz="4800" b="1" dirty="0"/>
          </a:p>
        </p:txBody>
      </p:sp>
      <p:sp>
        <p:nvSpPr>
          <p:cNvPr id="4" name="Slide Number Placeholder 3"/>
          <p:cNvSpPr>
            <a:spLocks noGrp="1"/>
          </p:cNvSpPr>
          <p:nvPr>
            <p:ph type="sldNum" sz="quarter" idx="12"/>
          </p:nvPr>
        </p:nvSpPr>
        <p:spPr/>
        <p:txBody>
          <a:bodyPr/>
          <a:lstStyle/>
          <a:p>
            <a:pPr>
              <a:defRPr/>
            </a:pPr>
            <a:fld id="{8981838B-BCB5-4497-9194-44DD5F4CF584}"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3" name="Content Placeholder 2"/>
          <p:cNvSpPr>
            <a:spLocks noGrp="1"/>
          </p:cNvSpPr>
          <p:nvPr>
            <p:ph idx="1"/>
          </p:nvPr>
        </p:nvSpPr>
        <p:spPr/>
        <p:txBody>
          <a:bodyPr/>
          <a:lstStyle/>
          <a:p>
            <a:r>
              <a:rPr lang="en-US" sz="2800" dirty="0">
                <a:latin typeface="Tahoma" panose="020B0604030504040204" pitchFamily="34" charset="0"/>
                <a:ea typeface="Tahoma" panose="020B0604030504040204" pitchFamily="34" charset="0"/>
                <a:cs typeface="Tahoma" panose="020B0604030504040204" pitchFamily="34" charset="0"/>
              </a:rPr>
              <a:t>What did Judge Watson do wrong?</a:t>
            </a:r>
          </a:p>
          <a:p>
            <a:r>
              <a:rPr lang="en-US" sz="2800" dirty="0">
                <a:latin typeface="Tahoma" panose="020B0604030504040204" pitchFamily="34" charset="0"/>
                <a:ea typeface="Tahoma" panose="020B0604030504040204" pitchFamily="34" charset="0"/>
                <a:cs typeface="Tahoma" panose="020B0604030504040204" pitchFamily="34" charset="0"/>
              </a:rPr>
              <a:t>Did he express any legitimate concerns?</a:t>
            </a:r>
          </a:p>
          <a:p>
            <a:r>
              <a:rPr lang="en-US" sz="2800" dirty="0">
                <a:latin typeface="Tahoma" panose="020B0604030504040204" pitchFamily="34" charset="0"/>
                <a:ea typeface="Tahoma" panose="020B0604030504040204" pitchFamily="34" charset="0"/>
                <a:cs typeface="Tahoma" panose="020B0604030504040204" pitchFamily="34" charset="0"/>
              </a:rPr>
              <a:t>How could he have expressed them better?</a:t>
            </a:r>
            <a:r>
              <a:rPr lang="en-US" altLang="en-US" sz="2800" dirty="0">
                <a:latin typeface="Tahoma" panose="020B0604030504040204" pitchFamily="34" charset="0"/>
                <a:ea typeface="Tahoma" panose="020B0604030504040204" pitchFamily="34" charset="0"/>
                <a:cs typeface="Tahoma" panose="020B0604030504040204" pitchFamily="34" charset="0"/>
              </a:rPr>
              <a:t> </a:t>
            </a:r>
          </a:p>
          <a:p>
            <a:r>
              <a:rPr lang="en-US" altLang="en-US" sz="2800" dirty="0">
                <a:latin typeface="Tahoma" panose="020B0604030504040204" pitchFamily="34" charset="0"/>
                <a:ea typeface="Tahoma" panose="020B0604030504040204" pitchFamily="34" charset="0"/>
                <a:cs typeface="Tahoma" panose="020B0604030504040204" pitchFamily="34" charset="0"/>
              </a:rPr>
              <a:t>How could he have avoided what occurred? </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12FE7F40-67D7-4A88-8BFC-0C022FDA97F2}" type="slidenum">
              <a:rPr lang="en-US" smtClean="0"/>
              <a:pPr>
                <a:defRPr/>
              </a:pPr>
              <a:t>9</a:t>
            </a:fld>
            <a:endParaRPr lang="en-US"/>
          </a:p>
        </p:txBody>
      </p:sp>
    </p:spTree>
    <p:extLst>
      <p:ext uri="{BB962C8B-B14F-4D97-AF65-F5344CB8AC3E}">
        <p14:creationId xmlns:p14="http://schemas.microsoft.com/office/powerpoint/2010/main" val="3847630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1542</Words>
  <Application>Microsoft Office PowerPoint</Application>
  <PresentationFormat>On-screen Show (4:3)</PresentationFormat>
  <Paragraphs>434</Paragraphs>
  <Slides>71</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Cambria Math</vt:lpstr>
      <vt:lpstr>Century Gothic</vt:lpstr>
      <vt:lpstr>Tahoma</vt:lpstr>
      <vt:lpstr>Times New Roman</vt:lpstr>
      <vt:lpstr>Wingdings</vt:lpstr>
      <vt:lpstr>Wingdings 3</vt:lpstr>
      <vt:lpstr>Ion</vt:lpstr>
      <vt:lpstr>Bench Conduct  &amp; Demeanor for   Temporary Judges </vt:lpstr>
      <vt:lpstr>INTRODUCTIONS</vt:lpstr>
      <vt:lpstr>Presenters</vt:lpstr>
      <vt:lpstr>Why are you here? </vt:lpstr>
      <vt:lpstr>Program Materials</vt:lpstr>
      <vt:lpstr>Objectives </vt:lpstr>
      <vt:lpstr>Goals</vt:lpstr>
      <vt:lpstr>Don’t Be Like...</vt:lpstr>
      <vt:lpstr>Questions</vt:lpstr>
      <vt:lpstr>California Code Of Judicial Ethics</vt:lpstr>
      <vt:lpstr>Canon 6</vt:lpstr>
      <vt:lpstr>Canon 6D</vt:lpstr>
      <vt:lpstr>Canon 1</vt:lpstr>
      <vt:lpstr>PowerPoint Presentation</vt:lpstr>
      <vt:lpstr>Canon 3B(3)</vt:lpstr>
      <vt:lpstr>Canon 3B(4)</vt:lpstr>
      <vt:lpstr>Canon 3B(8) - original text</vt:lpstr>
      <vt:lpstr>Canon 3B(8) – added text</vt:lpstr>
      <vt:lpstr>Canon 3B(8) (Commentary) </vt:lpstr>
      <vt:lpstr>The California Judicial Conduct Handbook</vt:lpstr>
      <vt:lpstr>The Central Principle of  Being a Judge</vt:lpstr>
      <vt:lpstr>Pillar I-Awareness of Being a Judge</vt:lpstr>
      <vt:lpstr>Pillar II-Mindfulness in Court</vt:lpstr>
      <vt:lpstr>Pillar III-Rule of Law</vt:lpstr>
      <vt:lpstr>Pillar IV-Do Not Make Assumptions</vt:lpstr>
      <vt:lpstr> Pillar V-Professional Distance</vt:lpstr>
      <vt:lpstr>Pillar VI-Honesty and Integrity</vt:lpstr>
      <vt:lpstr>     Pillar VII-Righteousness                       &amp; Courage</vt:lpstr>
      <vt:lpstr>Pillar VIII-Accountability</vt:lpstr>
      <vt:lpstr>Triggers – In and Out of Court</vt:lpstr>
      <vt:lpstr>Self-Monitoring Test</vt:lpstr>
      <vt:lpstr>Communication</vt:lpstr>
      <vt:lpstr>Don’t Be Like...</vt:lpstr>
      <vt:lpstr>Active Listening </vt:lpstr>
      <vt:lpstr>Body Language</vt:lpstr>
      <vt:lpstr>Break- 15 minutes</vt:lpstr>
      <vt:lpstr>What is fairness?</vt:lpstr>
      <vt:lpstr>Fairness</vt:lpstr>
      <vt:lpstr>Perception of fairness just  as important as the reality</vt:lpstr>
      <vt:lpstr>Procedural fairness</vt:lpstr>
      <vt:lpstr>More important than winning:</vt:lpstr>
      <vt:lpstr>Recognizing and Dealing  with Bias </vt:lpstr>
      <vt:lpstr>Canon 3B(5)</vt:lpstr>
      <vt:lpstr>Gender Identity</vt:lpstr>
      <vt:lpstr>Sensitive to cultural/ethnic/religious differences</vt:lpstr>
      <vt:lpstr>Whar Are My Biases? </vt:lpstr>
      <vt:lpstr>How bias is demonstrated</vt:lpstr>
      <vt:lpstr>How bias is demonstrated</vt:lpstr>
      <vt:lpstr>PowerPoint Presentation</vt:lpstr>
      <vt:lpstr>Unconscious/Conscious Bias</vt:lpstr>
      <vt:lpstr>Reaction?</vt:lpstr>
      <vt:lpstr>How To Avoid Bias</vt:lpstr>
      <vt:lpstr>Miscellaneous</vt:lpstr>
      <vt:lpstr>Tips</vt:lpstr>
      <vt:lpstr>Tip</vt:lpstr>
      <vt:lpstr>Top Tip</vt:lpstr>
      <vt:lpstr>Self-Represented Litigants</vt:lpstr>
      <vt:lpstr>Don’t Be Like…  “Self Represented Litigants Video ”</vt:lpstr>
      <vt:lpstr>Fairness to SRL’s</vt:lpstr>
      <vt:lpstr>Suggestions With SRL’s –  Level 1</vt:lpstr>
      <vt:lpstr>Jargon SRL’s May Not Get</vt:lpstr>
      <vt:lpstr>Level 2</vt:lpstr>
      <vt:lpstr>Level 3</vt:lpstr>
      <vt:lpstr>But - Avoid Intimidation</vt:lpstr>
      <vt:lpstr>Don’t be like…</vt:lpstr>
      <vt:lpstr>Ex Parte communications</vt:lpstr>
      <vt:lpstr>Ex Parte Restrictions</vt:lpstr>
      <vt:lpstr>Access: ADA  Request for Accommodations By Persons w/ Disabilities</vt:lpstr>
      <vt:lpstr>MC410 Form - Response</vt:lpstr>
      <vt:lpstr>MC410 Form - Response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 Conduct  &amp; Demeanor for   Temporary Judges </dc:title>
  <dc:creator>Mary Wiss</dc:creator>
  <cp:lastModifiedBy>Adrienne Williams</cp:lastModifiedBy>
  <cp:revision>10</cp:revision>
  <cp:lastPrinted>2021-08-03T18:56:29Z</cp:lastPrinted>
  <dcterms:created xsi:type="dcterms:W3CDTF">2021-07-25T15:05:02Z</dcterms:created>
  <dcterms:modified xsi:type="dcterms:W3CDTF">2021-08-03T23:43:10Z</dcterms:modified>
</cp:coreProperties>
</file>